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irsrakst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22" name="Apakšvirsrakst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lv-LV" smtClean="0"/>
              <a:t>Noklikšķiniet, lai rediģētu šablona apakšvirsraksta stilu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20" name="Kājenes vietturi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10" name="Slaida numura vietturi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  <p:sp>
        <p:nvSpPr>
          <p:cNvPr id="8" name="Ovāl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āl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isnstūris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  <p:sp>
        <p:nvSpPr>
          <p:cNvPr id="10" name="Taisnstūris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āl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āl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5" name="Satura vietturi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isnstūris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  <p:sp>
        <p:nvSpPr>
          <p:cNvPr id="6" name="Taisnstūris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lv-LV" smtClean="0"/>
              <a:t>Noklikšķiniet, lai rediģētu šablona teksta stilus</a:t>
            </a:r>
          </a:p>
          <a:p>
            <a:pPr lvl="1" eaLnBrk="1" latinLnBrk="0" hangingPunct="1"/>
            <a:r>
              <a:rPr lang="lv-LV" smtClean="0"/>
              <a:t>Otrais līmenis</a:t>
            </a:r>
          </a:p>
          <a:p>
            <a:pPr lvl="2" eaLnBrk="1" latinLnBrk="0" hangingPunct="1"/>
            <a:r>
              <a:rPr lang="lv-LV" smtClean="0"/>
              <a:t>Trešais līmenis</a:t>
            </a:r>
          </a:p>
          <a:p>
            <a:pPr lvl="3" eaLnBrk="1" latinLnBrk="0" hangingPunct="1"/>
            <a:r>
              <a:rPr lang="lv-LV" smtClean="0"/>
              <a:t>Ceturtais līmenis</a:t>
            </a:r>
          </a:p>
          <a:p>
            <a:pPr lvl="4" eaLnBrk="1" latinLnBrk="0" hangingPunct="1"/>
            <a:r>
              <a:rPr lang="lv-LV" smtClean="0"/>
              <a:t>Piektais līmenis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aisnstūris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lv-LV" smtClean="0"/>
              <a:t>Lai pievienotu attēlu, noklikšķiniet uz ikonas</a:t>
            </a:r>
            <a:endParaRPr kumimoji="0" lang="en-US" dirty="0"/>
          </a:p>
        </p:txBody>
      </p:sp>
      <p:sp>
        <p:nvSpPr>
          <p:cNvPr id="9" name="Blokshēma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Blokshēma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ktors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āl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Gredzen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Taisnstūris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Virsraksta viettur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lv-LV" smtClean="0"/>
              <a:t>Rediģēt šablona virsraksta stilu</a:t>
            </a:r>
            <a:endParaRPr kumimoji="0" lang="en-US"/>
          </a:p>
        </p:txBody>
      </p:sp>
      <p:sp>
        <p:nvSpPr>
          <p:cNvPr id="9" name="Teksta vietturis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lv-LV" smtClean="0"/>
              <a:t>Noklikšķiniet, lai rediģētu šablona teksta stilus</a:t>
            </a:r>
          </a:p>
          <a:p>
            <a:pPr lvl="1" eaLnBrk="1" latinLnBrk="0" hangingPunct="1"/>
            <a:r>
              <a:rPr kumimoji="0" lang="lv-LV" smtClean="0"/>
              <a:t>Otrais līmenis</a:t>
            </a:r>
          </a:p>
          <a:p>
            <a:pPr lvl="2" eaLnBrk="1" latinLnBrk="0" hangingPunct="1"/>
            <a:r>
              <a:rPr kumimoji="0" lang="lv-LV" smtClean="0"/>
              <a:t>Trešais līmenis</a:t>
            </a:r>
          </a:p>
          <a:p>
            <a:pPr lvl="3" eaLnBrk="1" latinLnBrk="0" hangingPunct="1"/>
            <a:r>
              <a:rPr kumimoji="0" lang="lv-LV" smtClean="0"/>
              <a:t>Ceturtais līmenis</a:t>
            </a:r>
          </a:p>
          <a:p>
            <a:pPr lvl="4" eaLnBrk="1" latinLnBrk="0" hangingPunct="1"/>
            <a:r>
              <a:rPr kumimoji="0" lang="lv-LV" smtClean="0"/>
              <a:t>Piektais līmenis</a:t>
            </a:r>
            <a:endParaRPr kumimoji="0" lang="en-US"/>
          </a:p>
        </p:txBody>
      </p:sp>
      <p:sp>
        <p:nvSpPr>
          <p:cNvPr id="24" name="Datuma vietturi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06FEAC6-4BE8-434E-9ABD-1AA98D14C5DD}" type="datetimeFigureOut">
              <a:rPr lang="lv-LV" smtClean="0"/>
              <a:t>06.03.11.</a:t>
            </a:fld>
            <a:endParaRPr lang="lv-LV"/>
          </a:p>
        </p:txBody>
      </p:sp>
      <p:sp>
        <p:nvSpPr>
          <p:cNvPr id="10" name="Kājenes vietturi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lv-LV"/>
          </a:p>
        </p:txBody>
      </p:sp>
      <p:sp>
        <p:nvSpPr>
          <p:cNvPr id="22" name="Slaida numura vietturis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B66CC62-E5C1-4CC5-AD22-CD5620192956}" type="slidenum">
              <a:rPr lang="lv-LV" smtClean="0"/>
              <a:t>‹#›</a:t>
            </a:fld>
            <a:endParaRPr lang="lv-LV"/>
          </a:p>
        </p:txBody>
      </p:sp>
      <p:sp>
        <p:nvSpPr>
          <p:cNvPr id="15" name="Taisnstūris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err="1" smtClean="0"/>
              <a:t>pH</a:t>
            </a:r>
            <a:r>
              <a:rPr lang="lv-LV" dirty="0" smtClean="0"/>
              <a:t> vērtības noteikšana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ttēls 1" descr="C:\Documents and Settings\user\My Documents\My Pictures\Eksperimenti ķīmijā\Eksperimenti ķīmijā 021.jpg"/>
          <p:cNvPicPr>
            <a:picLocks noChangeAspect="1" noChangeArrowheads="1"/>
          </p:cNvPicPr>
          <p:nvPr/>
        </p:nvPicPr>
        <p:blipFill>
          <a:blip r:embed="rId2" cstate="print">
            <a:lum bright="16000" contrast="16000"/>
          </a:blip>
          <a:srcRect/>
          <a:stretch>
            <a:fillRect/>
          </a:stretch>
        </p:blipFill>
        <p:spPr bwMode="auto">
          <a:xfrm>
            <a:off x="971600" y="404664"/>
            <a:ext cx="6768752" cy="533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isnstūris 2"/>
          <p:cNvSpPr/>
          <p:nvPr/>
        </p:nvSpPr>
        <p:spPr>
          <a:xfrm>
            <a:off x="2843808" y="6093296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50% citronskābes šķīduma </a:t>
            </a:r>
            <a:r>
              <a:rPr lang="lv-LV" dirty="0" err="1"/>
              <a:t>pH</a:t>
            </a:r>
            <a:r>
              <a:rPr lang="lv-LV" dirty="0"/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ttēls 2" descr="C:\Documents and Settings\user\My Documents\My Pictures\Eksperimenti ķīmijā\Eksperimenti ķīmijā 023.jpg"/>
          <p:cNvPicPr>
            <a:picLocks noChangeAspect="1" noChangeArrowheads="1"/>
          </p:cNvPicPr>
          <p:nvPr/>
        </p:nvPicPr>
        <p:blipFill>
          <a:blip r:embed="rId2" cstate="print">
            <a:lum bright="16000" contrast="16000"/>
          </a:blip>
          <a:srcRect/>
          <a:stretch>
            <a:fillRect/>
          </a:stretch>
        </p:blipFill>
        <p:spPr bwMode="auto">
          <a:xfrm>
            <a:off x="611560" y="303553"/>
            <a:ext cx="7488832" cy="5726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isnstūris 2"/>
          <p:cNvSpPr/>
          <p:nvPr/>
        </p:nvSpPr>
        <p:spPr>
          <a:xfrm>
            <a:off x="2627784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lv-LV" dirty="0"/>
              <a:t>0,1 M notekcauruļu tīrīšanas līdzekļa šķīduma </a:t>
            </a:r>
            <a:r>
              <a:rPr lang="lv-LV" dirty="0" err="1"/>
              <a:t>pH</a:t>
            </a:r>
            <a:r>
              <a:rPr lang="lv-LV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Attēls 3" descr="C:\Documents and Settings\user\My Documents\My Pictures\Eksperimenti ķīmijā\Eksperimenti ķīmijā 025.jpg"/>
          <p:cNvPicPr>
            <a:picLocks noChangeAspect="1" noChangeArrowheads="1"/>
          </p:cNvPicPr>
          <p:nvPr/>
        </p:nvPicPr>
        <p:blipFill>
          <a:blip r:embed="rId2" cstate="print">
            <a:lum bright="16000" contrast="16000"/>
          </a:blip>
          <a:srcRect/>
          <a:stretch>
            <a:fillRect/>
          </a:stretch>
        </p:blipFill>
        <p:spPr bwMode="auto">
          <a:xfrm>
            <a:off x="827584" y="188640"/>
            <a:ext cx="7420542" cy="54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isnstūris 2"/>
          <p:cNvSpPr/>
          <p:nvPr/>
        </p:nvSpPr>
        <p:spPr>
          <a:xfrm>
            <a:off x="3419872" y="5949280"/>
            <a:ext cx="2198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Destilēta ūdens </a:t>
            </a:r>
            <a:r>
              <a:rPr lang="lv-LV" dirty="0" err="1"/>
              <a:t>pH</a:t>
            </a:r>
            <a:r>
              <a:rPr lang="lv-LV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Attēls 4" descr="C:\Documents and Settings\user\My Documents\My Pictures\Eksperimenti ķīmijā\Eksperimenti ķīmijā 028.jpg"/>
          <p:cNvPicPr>
            <a:picLocks noChangeAspect="1" noChangeArrowheads="1"/>
          </p:cNvPicPr>
          <p:nvPr/>
        </p:nvPicPr>
        <p:blipFill>
          <a:blip r:embed="rId2" cstate="print">
            <a:lum bright="16000" contrast="22000"/>
          </a:blip>
          <a:srcRect/>
          <a:stretch>
            <a:fillRect/>
          </a:stretch>
        </p:blipFill>
        <p:spPr bwMode="auto">
          <a:xfrm>
            <a:off x="755576" y="404664"/>
            <a:ext cx="7135757" cy="512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2915816" y="5901081"/>
            <a:ext cx="28689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0,1 M sālsskābes šķīduma </a:t>
            </a:r>
            <a:r>
              <a:rPr kumimoji="0" lang="lv-LV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lv-LV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ttēls 5" descr="C:\Documents and Settings\user\My Documents\My Pictures\Eksperimenti ķīmijā\Eksperimenti ķīmijā 017.jpg"/>
          <p:cNvPicPr>
            <a:picLocks noChangeAspect="1" noChangeArrowheads="1"/>
          </p:cNvPicPr>
          <p:nvPr/>
        </p:nvPicPr>
        <p:blipFill>
          <a:blip r:embed="rId2" cstate="print">
            <a:lum bright="22000" contrast="22000"/>
          </a:blip>
          <a:srcRect/>
          <a:stretch>
            <a:fillRect/>
          </a:stretch>
        </p:blipFill>
        <p:spPr bwMode="auto">
          <a:xfrm>
            <a:off x="683568" y="476672"/>
            <a:ext cx="748149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aisnstūris 2"/>
          <p:cNvSpPr/>
          <p:nvPr/>
        </p:nvSpPr>
        <p:spPr>
          <a:xfrm>
            <a:off x="2286000" y="5661247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/>
              <a:t>Rūpnieciski pagatavotā šķīduma (HG profesionālais līdzeklis kaļķakmens noņemšanai) vides </a:t>
            </a:r>
            <a:r>
              <a:rPr lang="lv-LV" dirty="0" err="1"/>
              <a:t>pH</a:t>
            </a:r>
            <a:r>
              <a:rPr lang="lv-LV" dirty="0"/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Attēls 6" descr="C:\Documents and Settings\user\My Documents\My Pictures\Eksperimenti ķīmijā\Eksperimenti ķīmijā 019.jpg"/>
          <p:cNvPicPr>
            <a:picLocks noChangeAspect="1" noChangeArrowheads="1"/>
          </p:cNvPicPr>
          <p:nvPr/>
        </p:nvPicPr>
        <p:blipFill>
          <a:blip r:embed="rId2" cstate="print">
            <a:lum bright="22000" contrast="20000"/>
          </a:blip>
          <a:srcRect/>
          <a:stretch>
            <a:fillRect/>
          </a:stretch>
        </p:blipFill>
        <p:spPr bwMode="auto">
          <a:xfrm>
            <a:off x="482620" y="241446"/>
            <a:ext cx="7545764" cy="498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411760" y="5805264"/>
            <a:ext cx="37617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Tīrīšanas līdzekļa „SAN – VAN” vides </a:t>
            </a:r>
            <a:r>
              <a:rPr kumimoji="0" lang="lv-LV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</a:t>
            </a:r>
            <a:r>
              <a:rPr kumimoji="0" lang="lv-LV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lv-LV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7467600" cy="2016224"/>
          </a:xfrm>
        </p:spPr>
        <p:txBody>
          <a:bodyPr>
            <a:normAutofit/>
          </a:bodyPr>
          <a:lstStyle/>
          <a:p>
            <a:pPr algn="ctr"/>
            <a:r>
              <a:rPr lang="lv-LV" sz="4400" dirty="0" smtClean="0"/>
              <a:t>Paldies  par uzmanību!</a:t>
            </a:r>
            <a:endParaRPr lang="lv-LV" sz="4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grieži">
  <a:themeElements>
    <a:clrScheme name="Saulgrieži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grieži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aulgrieži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</TotalTime>
  <Words>54</Words>
  <Application>Microsoft Office PowerPoint</Application>
  <PresentationFormat>Slaidrāde ekrānā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9" baseType="lpstr">
      <vt:lpstr>Saulgrieži</vt:lpstr>
      <vt:lpstr>pH vērtības noteikšana</vt:lpstr>
      <vt:lpstr>Slaids 2</vt:lpstr>
      <vt:lpstr>Slaids 3</vt:lpstr>
      <vt:lpstr>Slaids 4</vt:lpstr>
      <vt:lpstr>Slaids 5</vt:lpstr>
      <vt:lpstr>Slaids 6</vt:lpstr>
      <vt:lpstr>Slaids 7</vt:lpstr>
      <vt:lpstr>Paldies  par uzmanību!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 vērtības noteikšana</dc:title>
  <dc:creator>User</dc:creator>
  <cp:lastModifiedBy>User</cp:lastModifiedBy>
  <cp:revision>2</cp:revision>
  <dcterms:created xsi:type="dcterms:W3CDTF">2011-03-06T19:38:22Z</dcterms:created>
  <dcterms:modified xsi:type="dcterms:W3CDTF">2011-03-06T19:55:42Z</dcterms:modified>
</cp:coreProperties>
</file>