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1" r:id="rId6"/>
    <p:sldId id="262" r:id="rId7"/>
  </p:sldIdLst>
  <p:sldSz cx="9144000" cy="6858000" type="screen4x3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19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Virsraksta slaids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isnstūris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Taisnstūris ar noapaļotiem stūriem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Apakšvirsraksts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lv-LV" smtClean="0"/>
              <a:t>Noklikšķiniet, lai rediģētu šablona apakšvirsraksta stilu</a:t>
            </a:r>
            <a:endParaRPr kumimoji="0" lang="en-US"/>
          </a:p>
        </p:txBody>
      </p:sp>
      <p:sp>
        <p:nvSpPr>
          <p:cNvPr id="28" name="Datuma vietturis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A9B55-BF20-4795-8D9D-D369C59296DE}" type="datetimeFigureOut">
              <a:rPr lang="lv-LV" smtClean="0"/>
              <a:t>06.03.11.</a:t>
            </a:fld>
            <a:endParaRPr lang="lv-LV"/>
          </a:p>
        </p:txBody>
      </p:sp>
      <p:sp>
        <p:nvSpPr>
          <p:cNvPr id="17" name="Kājenes vietturis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29" name="Slaida numura vietturis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B0E93077-B4BA-4EED-984C-20EAF69DB7DF}" type="slidenum">
              <a:rPr lang="lv-LV" smtClean="0"/>
              <a:t>‹#›</a:t>
            </a:fld>
            <a:endParaRPr lang="lv-LV"/>
          </a:p>
        </p:txBody>
      </p:sp>
      <p:sp>
        <p:nvSpPr>
          <p:cNvPr id="7" name="Taisnstūris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Taisnstūris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Taisnstūris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Virsraksts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lv-LV" smtClean="0"/>
              <a:t>Rediģēt šablona virsraksta stilu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lv-LV" smtClean="0"/>
              <a:t>Rediģēt šablona virsraksta stilu</a:t>
            </a:r>
            <a:endParaRPr kumimoji="0" lang="en-US"/>
          </a:p>
        </p:txBody>
      </p:sp>
      <p:sp>
        <p:nvSpPr>
          <p:cNvPr id="3" name="Vertikāls teksta vietturi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lv-LV" smtClean="0"/>
              <a:t>Noklikšķiniet, lai rediģētu šablona teksta stilus</a:t>
            </a:r>
          </a:p>
          <a:p>
            <a:pPr lvl="1" eaLnBrk="1" latinLnBrk="0" hangingPunct="1"/>
            <a:r>
              <a:rPr lang="lv-LV" smtClean="0"/>
              <a:t>Otrais līmenis</a:t>
            </a:r>
          </a:p>
          <a:p>
            <a:pPr lvl="2" eaLnBrk="1" latinLnBrk="0" hangingPunct="1"/>
            <a:r>
              <a:rPr lang="lv-LV" smtClean="0"/>
              <a:t>Trešais līmenis</a:t>
            </a:r>
          </a:p>
          <a:p>
            <a:pPr lvl="3" eaLnBrk="1" latinLnBrk="0" hangingPunct="1"/>
            <a:r>
              <a:rPr lang="lv-LV" smtClean="0"/>
              <a:t>Ceturtais līmenis</a:t>
            </a:r>
          </a:p>
          <a:p>
            <a:pPr lvl="4" eaLnBrk="1" latinLnBrk="0" hangingPunct="1"/>
            <a:r>
              <a:rPr lang="lv-LV" smtClean="0"/>
              <a:t>Piektais līmenis</a:t>
            </a:r>
            <a:endParaRPr kumimoji="0" lang="en-US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A9B55-BF20-4795-8D9D-D369C59296DE}" type="datetimeFigureOut">
              <a:rPr lang="lv-LV" smtClean="0"/>
              <a:t>06.03.11.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3077-B4BA-4EED-984C-20EAF69DB7DF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āls virsraksts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lv-LV" smtClean="0"/>
              <a:t>Rediģēt šablona virsraksta stilu</a:t>
            </a:r>
            <a:endParaRPr kumimoji="0" lang="en-US"/>
          </a:p>
        </p:txBody>
      </p:sp>
      <p:sp>
        <p:nvSpPr>
          <p:cNvPr id="3" name="Vertikāls teksta vietturis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lv-LV" smtClean="0"/>
              <a:t>Noklikšķiniet, lai rediģētu šablona teksta stilus</a:t>
            </a:r>
          </a:p>
          <a:p>
            <a:pPr lvl="1" eaLnBrk="1" latinLnBrk="0" hangingPunct="1"/>
            <a:r>
              <a:rPr lang="lv-LV" smtClean="0"/>
              <a:t>Otrais līmenis</a:t>
            </a:r>
          </a:p>
          <a:p>
            <a:pPr lvl="2" eaLnBrk="1" latinLnBrk="0" hangingPunct="1"/>
            <a:r>
              <a:rPr lang="lv-LV" smtClean="0"/>
              <a:t>Trešais līmenis</a:t>
            </a:r>
          </a:p>
          <a:p>
            <a:pPr lvl="3" eaLnBrk="1" latinLnBrk="0" hangingPunct="1"/>
            <a:r>
              <a:rPr lang="lv-LV" smtClean="0"/>
              <a:t>Ceturtais līmenis</a:t>
            </a:r>
          </a:p>
          <a:p>
            <a:pPr lvl="4" eaLnBrk="1" latinLnBrk="0" hangingPunct="1"/>
            <a:r>
              <a:rPr lang="lv-LV" smtClean="0"/>
              <a:t>Piektais līmenis</a:t>
            </a:r>
            <a:endParaRPr kumimoji="0" lang="en-US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A9B55-BF20-4795-8D9D-D369C59296DE}" type="datetimeFigureOut">
              <a:rPr lang="lv-LV" smtClean="0"/>
              <a:t>06.03.11.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3077-B4BA-4EED-984C-20EAF69DB7DF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lv-LV" smtClean="0"/>
              <a:t>Rediģēt šablona virsraksta stilu</a:t>
            </a:r>
            <a:endParaRPr kumimoji="0" lang="en-US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A9B55-BF20-4795-8D9D-D369C59296DE}" type="datetimeFigureOut">
              <a:rPr lang="lv-LV" smtClean="0"/>
              <a:t>06.03.11.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3077-B4BA-4EED-984C-20EAF69DB7DF}" type="slidenum">
              <a:rPr lang="lv-LV" smtClean="0"/>
              <a:t>‹#›</a:t>
            </a:fld>
            <a:endParaRPr lang="lv-LV"/>
          </a:p>
        </p:txBody>
      </p:sp>
      <p:sp>
        <p:nvSpPr>
          <p:cNvPr id="8" name="Satura vietturis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lv-LV" smtClean="0"/>
              <a:t>Noklikšķiniet, lai rediģētu šablona teksta stilus</a:t>
            </a:r>
          </a:p>
          <a:p>
            <a:pPr lvl="1" eaLnBrk="1" latinLnBrk="0" hangingPunct="1"/>
            <a:r>
              <a:rPr lang="lv-LV" smtClean="0"/>
              <a:t>Otrais līmenis</a:t>
            </a:r>
          </a:p>
          <a:p>
            <a:pPr lvl="2" eaLnBrk="1" latinLnBrk="0" hangingPunct="1"/>
            <a:r>
              <a:rPr lang="lv-LV" smtClean="0"/>
              <a:t>Trešais līmenis</a:t>
            </a:r>
          </a:p>
          <a:p>
            <a:pPr lvl="3" eaLnBrk="1" latinLnBrk="0" hangingPunct="1"/>
            <a:r>
              <a:rPr lang="lv-LV" smtClean="0"/>
              <a:t>Ceturtais līmenis</a:t>
            </a:r>
          </a:p>
          <a:p>
            <a:pPr lvl="4" eaLnBrk="1" latinLnBrk="0" hangingPunct="1"/>
            <a:r>
              <a:rPr lang="lv-LV" smtClean="0"/>
              <a:t>Piektais līmenis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adaļas galven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aisnstūris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Taisnstūris ar noapaļotiem stūriem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lv-LV" smtClean="0"/>
              <a:t>Rediģēt šablona virsraksta stilu</a:t>
            </a:r>
            <a:endParaRPr kumimoji="0" lang="en-US"/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lv-LV" smtClean="0"/>
              <a:t>Noklikšķiniet, lai rediģētu šablona teksta stilus</a:t>
            </a:r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A9B55-BF20-4795-8D9D-D369C59296DE}" type="datetimeFigureOut">
              <a:rPr lang="lv-LV" smtClean="0"/>
              <a:t>06.03.11.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lv-LV"/>
          </a:p>
        </p:txBody>
      </p:sp>
      <p:sp>
        <p:nvSpPr>
          <p:cNvPr id="7" name="Taisnstūris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aisnstūris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aisnstūris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0E93077-B4BA-4EED-984C-20EAF69DB7DF}" type="slidenum">
              <a:rPr lang="lv-LV" smtClean="0"/>
              <a:t>‹#›</a:t>
            </a:fld>
            <a:endParaRPr lang="lv-LV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lv-LV" smtClean="0"/>
              <a:t>Rediģēt šablona virsraksta stilu</a:t>
            </a:r>
            <a:endParaRPr kumimoji="0" lang="en-US"/>
          </a:p>
        </p:txBody>
      </p:sp>
      <p:sp>
        <p:nvSpPr>
          <p:cNvPr id="5" name="Datuma vietturi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A9B55-BF20-4795-8D9D-D369C59296DE}" type="datetimeFigureOut">
              <a:rPr lang="lv-LV" smtClean="0"/>
              <a:t>06.03.11.</a:t>
            </a:fld>
            <a:endParaRPr lang="lv-LV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3077-B4BA-4EED-984C-20EAF69DB7DF}" type="slidenum">
              <a:rPr lang="lv-LV" smtClean="0"/>
              <a:t>‹#›</a:t>
            </a:fld>
            <a:endParaRPr lang="lv-LV"/>
          </a:p>
        </p:txBody>
      </p:sp>
      <p:sp>
        <p:nvSpPr>
          <p:cNvPr id="9" name="Satura vietturis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lv-LV" smtClean="0"/>
              <a:t>Noklikšķiniet, lai rediģētu šablona teksta stilus</a:t>
            </a:r>
          </a:p>
          <a:p>
            <a:pPr lvl="1" eaLnBrk="1" latinLnBrk="0" hangingPunct="1"/>
            <a:r>
              <a:rPr lang="lv-LV" smtClean="0"/>
              <a:t>Otrais līmenis</a:t>
            </a:r>
          </a:p>
          <a:p>
            <a:pPr lvl="2" eaLnBrk="1" latinLnBrk="0" hangingPunct="1"/>
            <a:r>
              <a:rPr lang="lv-LV" smtClean="0"/>
              <a:t>Trešais līmenis</a:t>
            </a:r>
          </a:p>
          <a:p>
            <a:pPr lvl="3" eaLnBrk="1" latinLnBrk="0" hangingPunct="1"/>
            <a:r>
              <a:rPr lang="lv-LV" smtClean="0"/>
              <a:t>Ceturtais līmenis</a:t>
            </a:r>
          </a:p>
          <a:p>
            <a:pPr lvl="4" eaLnBrk="1" latinLnBrk="0" hangingPunct="1"/>
            <a:r>
              <a:rPr lang="lv-LV" smtClean="0"/>
              <a:t>Piektais līmenis</a:t>
            </a:r>
            <a:endParaRPr kumimoji="0" lang="en-US"/>
          </a:p>
        </p:txBody>
      </p:sp>
      <p:sp>
        <p:nvSpPr>
          <p:cNvPr id="11" name="Satura vietturis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lv-LV" smtClean="0"/>
              <a:t>Noklikšķiniet, lai rediģētu šablona teksta stilus</a:t>
            </a:r>
          </a:p>
          <a:p>
            <a:pPr lvl="1" eaLnBrk="1" latinLnBrk="0" hangingPunct="1"/>
            <a:r>
              <a:rPr lang="lv-LV" smtClean="0"/>
              <a:t>Otrais līmenis</a:t>
            </a:r>
          </a:p>
          <a:p>
            <a:pPr lvl="2" eaLnBrk="1" latinLnBrk="0" hangingPunct="1"/>
            <a:r>
              <a:rPr lang="lv-LV" smtClean="0"/>
              <a:t>Trešais līmenis</a:t>
            </a:r>
          </a:p>
          <a:p>
            <a:pPr lvl="3" eaLnBrk="1" latinLnBrk="0" hangingPunct="1"/>
            <a:r>
              <a:rPr lang="lv-LV" smtClean="0"/>
              <a:t>Ceturtais līmenis</a:t>
            </a:r>
          </a:p>
          <a:p>
            <a:pPr lvl="4" eaLnBrk="1" latinLnBrk="0" hangingPunct="1"/>
            <a:r>
              <a:rPr lang="lv-LV" smtClean="0"/>
              <a:t>Piektais līmenis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lv-LV" smtClean="0"/>
              <a:t>Rediģēt šablona virsraksta stilu</a:t>
            </a:r>
            <a:endParaRPr kumimoji="0" lang="en-US"/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lv-LV" smtClean="0"/>
              <a:t>Noklikšķiniet, lai rediģētu šablona teksta stilus</a:t>
            </a:r>
          </a:p>
        </p:txBody>
      </p:sp>
      <p:sp>
        <p:nvSpPr>
          <p:cNvPr id="4" name="Teksta vietturis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lv-LV" smtClean="0"/>
              <a:t>Noklikšķiniet, lai rediģētu šablona teksta stilus</a:t>
            </a:r>
          </a:p>
        </p:txBody>
      </p:sp>
      <p:sp>
        <p:nvSpPr>
          <p:cNvPr id="7" name="Datuma vietturi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A9B55-BF20-4795-8D9D-D369C59296DE}" type="datetimeFigureOut">
              <a:rPr lang="lv-LV" smtClean="0"/>
              <a:t>06.03.11.</a:t>
            </a:fld>
            <a:endParaRPr lang="lv-LV"/>
          </a:p>
        </p:txBody>
      </p:sp>
      <p:sp>
        <p:nvSpPr>
          <p:cNvPr id="8" name="Kājenes vietturi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aida numura vietturi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3077-B4BA-4EED-984C-20EAF69DB7DF}" type="slidenum">
              <a:rPr lang="lv-LV" smtClean="0"/>
              <a:t>‹#›</a:t>
            </a:fld>
            <a:endParaRPr lang="lv-LV"/>
          </a:p>
        </p:txBody>
      </p:sp>
      <p:sp>
        <p:nvSpPr>
          <p:cNvPr id="11" name="Satura vietturis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lv-LV" smtClean="0"/>
              <a:t>Noklikšķiniet, lai rediģētu šablona teksta stilus</a:t>
            </a:r>
          </a:p>
          <a:p>
            <a:pPr lvl="1" eaLnBrk="1" latinLnBrk="0" hangingPunct="1"/>
            <a:r>
              <a:rPr lang="lv-LV" smtClean="0"/>
              <a:t>Otrais līmenis</a:t>
            </a:r>
          </a:p>
          <a:p>
            <a:pPr lvl="2" eaLnBrk="1" latinLnBrk="0" hangingPunct="1"/>
            <a:r>
              <a:rPr lang="lv-LV" smtClean="0"/>
              <a:t>Trešais līmenis</a:t>
            </a:r>
          </a:p>
          <a:p>
            <a:pPr lvl="3" eaLnBrk="1" latinLnBrk="0" hangingPunct="1"/>
            <a:r>
              <a:rPr lang="lv-LV" smtClean="0"/>
              <a:t>Ceturtais līmenis</a:t>
            </a:r>
          </a:p>
          <a:p>
            <a:pPr lvl="4" eaLnBrk="1" latinLnBrk="0" hangingPunct="1"/>
            <a:r>
              <a:rPr lang="lv-LV" smtClean="0"/>
              <a:t>Piektais līmenis</a:t>
            </a:r>
            <a:endParaRPr kumimoji="0" lang="en-US"/>
          </a:p>
        </p:txBody>
      </p:sp>
      <p:sp>
        <p:nvSpPr>
          <p:cNvPr id="13" name="Satura vietturis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lv-LV" smtClean="0"/>
              <a:t>Noklikšķiniet, lai rediģētu šablona teksta stilus</a:t>
            </a:r>
          </a:p>
          <a:p>
            <a:pPr lvl="1" eaLnBrk="1" latinLnBrk="0" hangingPunct="1"/>
            <a:r>
              <a:rPr lang="lv-LV" smtClean="0"/>
              <a:t>Otrais līmenis</a:t>
            </a:r>
          </a:p>
          <a:p>
            <a:pPr lvl="2" eaLnBrk="1" latinLnBrk="0" hangingPunct="1"/>
            <a:r>
              <a:rPr lang="lv-LV" smtClean="0"/>
              <a:t>Trešais līmenis</a:t>
            </a:r>
          </a:p>
          <a:p>
            <a:pPr lvl="3" eaLnBrk="1" latinLnBrk="0" hangingPunct="1"/>
            <a:r>
              <a:rPr lang="lv-LV" smtClean="0"/>
              <a:t>Ceturtais līmenis</a:t>
            </a:r>
          </a:p>
          <a:p>
            <a:pPr lvl="4" eaLnBrk="1" latinLnBrk="0" hangingPunct="1"/>
            <a:r>
              <a:rPr lang="lv-LV" smtClean="0"/>
              <a:t>Piektais līmenis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lv-LV" smtClean="0"/>
              <a:t>Rediģēt šablona virsraksta stilu</a:t>
            </a:r>
            <a:endParaRPr kumimoji="0" lang="en-US"/>
          </a:p>
        </p:txBody>
      </p:sp>
      <p:sp>
        <p:nvSpPr>
          <p:cNvPr id="3" name="Datuma vietturi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A9B55-BF20-4795-8D9D-D369C59296DE}" type="datetimeFigureOut">
              <a:rPr lang="lv-LV" smtClean="0"/>
              <a:t>06.03.11.</a:t>
            </a:fld>
            <a:endParaRPr lang="lv-LV"/>
          </a:p>
        </p:txBody>
      </p:sp>
      <p:sp>
        <p:nvSpPr>
          <p:cNvPr id="4" name="Kājenes vietturi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aida numura vietturi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3077-B4BA-4EED-984C-20EAF69DB7DF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a vietturi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A9B55-BF20-4795-8D9D-D369C59296DE}" type="datetimeFigureOut">
              <a:rPr lang="lv-LV" smtClean="0"/>
              <a:t>06.03.11.</a:t>
            </a:fld>
            <a:endParaRPr lang="lv-LV"/>
          </a:p>
        </p:txBody>
      </p:sp>
      <p:sp>
        <p:nvSpPr>
          <p:cNvPr id="3" name="Kājenes vietturi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3077-B4BA-4EED-984C-20EAF69DB7DF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aisnstūris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Taisnstūris ar noapaļotiem stūriem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lv-LV" smtClean="0"/>
              <a:t>Rediģēt šablona virsraksta stilu</a:t>
            </a:r>
            <a:endParaRPr kumimoji="0" lang="en-US"/>
          </a:p>
        </p:txBody>
      </p:sp>
      <p:sp>
        <p:nvSpPr>
          <p:cNvPr id="3" name="Teksta vietturis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lv-LV" smtClean="0"/>
              <a:t>Noklikšķiniet, lai rediģētu šablona teksta stilus</a:t>
            </a:r>
          </a:p>
        </p:txBody>
      </p:sp>
      <p:sp>
        <p:nvSpPr>
          <p:cNvPr id="5" name="Datuma vietturi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A9B55-BF20-4795-8D9D-D369C59296DE}" type="datetimeFigureOut">
              <a:rPr lang="lv-LV" smtClean="0"/>
              <a:t>06.03.11.</a:t>
            </a:fld>
            <a:endParaRPr lang="lv-LV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3077-B4BA-4EED-984C-20EAF69DB7DF}" type="slidenum">
              <a:rPr lang="lv-LV" smtClean="0"/>
              <a:t>‹#›</a:t>
            </a:fld>
            <a:endParaRPr lang="lv-LV"/>
          </a:p>
        </p:txBody>
      </p:sp>
      <p:sp>
        <p:nvSpPr>
          <p:cNvPr id="11" name="Satura vietturis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lv-LV" smtClean="0"/>
              <a:t>Noklikšķiniet, lai rediģētu šablona teksta stilus</a:t>
            </a:r>
          </a:p>
          <a:p>
            <a:pPr lvl="1" eaLnBrk="1" latinLnBrk="0" hangingPunct="1"/>
            <a:r>
              <a:rPr lang="lv-LV" smtClean="0"/>
              <a:t>Otrais līmenis</a:t>
            </a:r>
          </a:p>
          <a:p>
            <a:pPr lvl="2" eaLnBrk="1" latinLnBrk="0" hangingPunct="1"/>
            <a:r>
              <a:rPr lang="lv-LV" smtClean="0"/>
              <a:t>Trešais līmenis</a:t>
            </a:r>
          </a:p>
          <a:p>
            <a:pPr lvl="3" eaLnBrk="1" latinLnBrk="0" hangingPunct="1"/>
            <a:r>
              <a:rPr lang="lv-LV" smtClean="0"/>
              <a:t>Ceturtais līmenis</a:t>
            </a:r>
          </a:p>
          <a:p>
            <a:pPr lvl="4" eaLnBrk="1" latinLnBrk="0" hangingPunct="1"/>
            <a:r>
              <a:rPr lang="lv-LV" smtClean="0"/>
              <a:t>Piektais līmenis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lv-LV" smtClean="0"/>
              <a:t>Rediģēt šablona virsraksta stilu</a:t>
            </a:r>
            <a:endParaRPr kumimoji="0" lang="en-US"/>
          </a:p>
        </p:txBody>
      </p:sp>
      <p:sp>
        <p:nvSpPr>
          <p:cNvPr id="4" name="Teksta vietturis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lv-LV" smtClean="0"/>
              <a:t>Noklikšķiniet, lai rediģētu šablona teksta stilus</a:t>
            </a:r>
          </a:p>
        </p:txBody>
      </p:sp>
      <p:sp>
        <p:nvSpPr>
          <p:cNvPr id="5" name="Datuma vietturi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A9B55-BF20-4795-8D9D-D369C59296DE}" type="datetimeFigureOut">
              <a:rPr lang="lv-LV" smtClean="0"/>
              <a:t>06.03.11.</a:t>
            </a:fld>
            <a:endParaRPr lang="lv-LV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0E93077-B4BA-4EED-984C-20EAF69DB7DF}" type="slidenum">
              <a:rPr lang="lv-LV" smtClean="0"/>
              <a:t>‹#›</a:t>
            </a:fld>
            <a:endParaRPr lang="lv-LV"/>
          </a:p>
        </p:txBody>
      </p:sp>
      <p:sp>
        <p:nvSpPr>
          <p:cNvPr id="11" name="Taisnstūris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aisnstūris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Taisnstūris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Attēla vietturis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lv-LV" smtClean="0"/>
              <a:t>Lai pievienotu attēlu, noklikšķiniet uz ikonas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aisnstūris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Taisnstūris ar noapaļotiem stūriem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Virsraksta vietturis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lv-LV" smtClean="0"/>
              <a:t>Rediģēt šablona virsraksta stilu</a:t>
            </a:r>
            <a:endParaRPr kumimoji="0" lang="en-US"/>
          </a:p>
        </p:txBody>
      </p:sp>
      <p:sp>
        <p:nvSpPr>
          <p:cNvPr id="13" name="Teksta vietturis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lv-LV" smtClean="0"/>
              <a:t>Noklikšķiniet, lai rediģētu šablona teksta stilus</a:t>
            </a:r>
          </a:p>
          <a:p>
            <a:pPr lvl="1" eaLnBrk="1" latinLnBrk="0" hangingPunct="1"/>
            <a:r>
              <a:rPr kumimoji="0" lang="lv-LV" smtClean="0"/>
              <a:t>Otrais līmenis</a:t>
            </a:r>
          </a:p>
          <a:p>
            <a:pPr lvl="2" eaLnBrk="1" latinLnBrk="0" hangingPunct="1"/>
            <a:r>
              <a:rPr kumimoji="0" lang="lv-LV" smtClean="0"/>
              <a:t>Trešais līmenis</a:t>
            </a:r>
          </a:p>
          <a:p>
            <a:pPr lvl="3" eaLnBrk="1" latinLnBrk="0" hangingPunct="1"/>
            <a:r>
              <a:rPr kumimoji="0" lang="lv-LV" smtClean="0"/>
              <a:t>Ceturtais līmenis</a:t>
            </a:r>
          </a:p>
          <a:p>
            <a:pPr lvl="4" eaLnBrk="1" latinLnBrk="0" hangingPunct="1"/>
            <a:r>
              <a:rPr kumimoji="0" lang="lv-LV" smtClean="0"/>
              <a:t>Piektais līmenis</a:t>
            </a:r>
            <a:endParaRPr kumimoji="0" lang="en-US"/>
          </a:p>
        </p:txBody>
      </p:sp>
      <p:sp>
        <p:nvSpPr>
          <p:cNvPr id="14" name="Datuma vietturis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2A1A9B55-BF20-4795-8D9D-D369C59296DE}" type="datetimeFigureOut">
              <a:rPr lang="lv-LV" smtClean="0"/>
              <a:t>06.03.11.</a:t>
            </a:fld>
            <a:endParaRPr lang="lv-LV"/>
          </a:p>
        </p:txBody>
      </p:sp>
      <p:sp>
        <p:nvSpPr>
          <p:cNvPr id="3" name="Kājenes vietturis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lv-LV"/>
          </a:p>
        </p:txBody>
      </p:sp>
      <p:sp>
        <p:nvSpPr>
          <p:cNvPr id="23" name="Slaida numura vietturis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B0E93077-B4BA-4EED-984C-20EAF69DB7DF}" type="slidenum">
              <a:rPr lang="lv-LV" smtClean="0"/>
              <a:t>‹#›</a:t>
            </a:fld>
            <a:endParaRPr lang="lv-LV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2" name="Virsrakst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v-LV" dirty="0" smtClean="0"/>
              <a:t>Vielu </a:t>
            </a:r>
            <a:r>
              <a:rPr lang="lv-LV" dirty="0" err="1" smtClean="0"/>
              <a:t>elektrovādītspēja</a:t>
            </a:r>
            <a:endParaRPr lang="lv-LV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Attēls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34278"/>
            <a:ext cx="7621628" cy="5687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aisnstūris 2"/>
          <p:cNvSpPr/>
          <p:nvPr/>
        </p:nvSpPr>
        <p:spPr>
          <a:xfrm>
            <a:off x="2627784" y="6021288"/>
            <a:ext cx="36471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i="1" dirty="0"/>
              <a:t> </a:t>
            </a:r>
            <a:r>
              <a:rPr lang="lv-LV" dirty="0"/>
              <a:t>Destilēta ūdens elektrovadītspēja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Attēls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04664"/>
            <a:ext cx="7848872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aisnstūris 2"/>
          <p:cNvSpPr/>
          <p:nvPr/>
        </p:nvSpPr>
        <p:spPr>
          <a:xfrm>
            <a:off x="2195736" y="544522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lv-LV" dirty="0"/>
              <a:t>Atkaļķošanas līdzekļa „SAN – VAN” elektrovadītspēja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Attēls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48680"/>
            <a:ext cx="8424936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aisnstūris 2"/>
          <p:cNvSpPr/>
          <p:nvPr/>
        </p:nvSpPr>
        <p:spPr>
          <a:xfrm>
            <a:off x="2771800" y="5733256"/>
            <a:ext cx="40190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dirty="0"/>
              <a:t>Cukura (saharozes) elektrovadītspēja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Attēls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332656"/>
            <a:ext cx="7092553" cy="5367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aisnstūris 2"/>
          <p:cNvSpPr/>
          <p:nvPr/>
        </p:nvSpPr>
        <p:spPr>
          <a:xfrm>
            <a:off x="2339752" y="587727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lv-LV" dirty="0"/>
              <a:t>Notekcauruļu tīrīšanas līdzekļa „</a:t>
            </a:r>
            <a:r>
              <a:rPr lang="lv-LV" dirty="0" err="1"/>
              <a:t>Kret</a:t>
            </a:r>
            <a:r>
              <a:rPr lang="lv-LV" dirty="0"/>
              <a:t>”  0,1 M šķīduma elektrovadītspēja.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683568" y="2492896"/>
            <a:ext cx="7772400" cy="1143000"/>
          </a:xfrm>
        </p:spPr>
        <p:txBody>
          <a:bodyPr/>
          <a:lstStyle/>
          <a:p>
            <a:pPr algn="ctr"/>
            <a:r>
              <a:rPr lang="lv-LV" dirty="0" smtClean="0">
                <a:latin typeface="Book Antiqua" pitchFamily="18" charset="0"/>
                <a:cs typeface="Arial" pitchFamily="34" charset="0"/>
              </a:rPr>
              <a:t>Paldies par uzmanību!</a:t>
            </a:r>
            <a:endParaRPr lang="lv-LV" dirty="0">
              <a:latin typeface="Book Antiqua" pitchFamily="18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aisnīgums">
  <a:themeElements>
    <a:clrScheme name="Taisnīgums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Taisnīgums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aisnīgums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18</TotalTime>
  <Words>34</Words>
  <Application>Microsoft Office PowerPoint</Application>
  <PresentationFormat>Slaidrāde ekrānā (4:3)</PresentationFormat>
  <Paragraphs>6</Paragraphs>
  <Slides>6</Slides>
  <Notes>0</Notes>
  <HiddenSlides>0</HiddenSlides>
  <MMClips>0</MMClips>
  <ScaleCrop>false</ScaleCrop>
  <HeadingPairs>
    <vt:vector size="4" baseType="variant">
      <vt:variant>
        <vt:lpstr>Dizains</vt:lpstr>
      </vt:variant>
      <vt:variant>
        <vt:i4>1</vt:i4>
      </vt:variant>
      <vt:variant>
        <vt:lpstr>Slaidu virsraksti</vt:lpstr>
      </vt:variant>
      <vt:variant>
        <vt:i4>6</vt:i4>
      </vt:variant>
    </vt:vector>
  </HeadingPairs>
  <TitlesOfParts>
    <vt:vector size="7" baseType="lpstr">
      <vt:lpstr>Taisnīgums</vt:lpstr>
      <vt:lpstr>Vielu elektrovādītspēja</vt:lpstr>
      <vt:lpstr>Slaids 2</vt:lpstr>
      <vt:lpstr>Slaids 3</vt:lpstr>
      <vt:lpstr>Slaids 4</vt:lpstr>
      <vt:lpstr>Slaids 5</vt:lpstr>
      <vt:lpstr>Paldies par uzmanību!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Vielu elektrovādītspēja</dc:title>
  <dc:creator>User</dc:creator>
  <cp:lastModifiedBy>User</cp:lastModifiedBy>
  <cp:revision>2</cp:revision>
  <dcterms:created xsi:type="dcterms:W3CDTF">2011-03-06T18:21:28Z</dcterms:created>
  <dcterms:modified xsi:type="dcterms:W3CDTF">2011-03-06T18:40:10Z</dcterms:modified>
</cp:coreProperties>
</file>