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5" r:id="rId5"/>
    <p:sldId id="261" r:id="rId6"/>
    <p:sldId id="260" r:id="rId7"/>
    <p:sldId id="258" r:id="rId8"/>
    <p:sldId id="262" r:id="rId9"/>
    <p:sldId id="263" r:id="rId10"/>
    <p:sldId id="264" r:id="rId11"/>
  </p:sldIdLst>
  <p:sldSz cx="9144000" cy="6858000" type="screen4x3"/>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84" y="-2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p:cNvSpPr>
            <a:spLocks noGrp="1"/>
          </p:cNvSpPr>
          <p:nvPr>
            <p:ph type="ctrTitle"/>
          </p:nvPr>
        </p:nvSpPr>
        <p:spPr>
          <a:xfrm>
            <a:off x="685800" y="2130425"/>
            <a:ext cx="7772400" cy="1470025"/>
          </a:xfrm>
        </p:spPr>
        <p:txBody>
          <a:bodyPr/>
          <a:lstStyle/>
          <a:p>
            <a:r>
              <a:rPr lang="lv-LV" smtClean="0"/>
              <a:t>Rediģēt šablona virsraksta stilu</a:t>
            </a:r>
            <a:endParaRPr lang="lv-LV"/>
          </a:p>
        </p:txBody>
      </p:sp>
      <p:sp>
        <p:nvSpPr>
          <p:cNvPr id="3" name="Apakšvirsrakst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v-LV" smtClean="0"/>
              <a:t>Noklikšķiniet, lai rediģētu šablona apakšvirsraksta stilu</a:t>
            </a:r>
            <a:endParaRPr lang="lv-LV"/>
          </a:p>
        </p:txBody>
      </p:sp>
      <p:sp>
        <p:nvSpPr>
          <p:cNvPr id="4" name="Datuma vietturis 3"/>
          <p:cNvSpPr>
            <a:spLocks noGrp="1"/>
          </p:cNvSpPr>
          <p:nvPr>
            <p:ph type="dt" sz="half" idx="10"/>
          </p:nvPr>
        </p:nvSpPr>
        <p:spPr/>
        <p:txBody>
          <a:bodyPr/>
          <a:lstStyle/>
          <a:p>
            <a:fld id="{7B8EFDFF-E636-40CF-A498-4444DC8EEAEF}" type="datetimeFigureOut">
              <a:rPr lang="lv-LV" smtClean="0"/>
              <a:t>2012.01.05.</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D497EB0F-C91B-4C36-91A4-B8918F6B5B64}" type="slidenum">
              <a:rPr lang="lv-LV" smtClean="0"/>
              <a:t>‹#›</a:t>
            </a:fld>
            <a:endParaRPr lang="lv-LV"/>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lv-LV"/>
          </a:p>
        </p:txBody>
      </p:sp>
      <p:sp>
        <p:nvSpPr>
          <p:cNvPr id="3" name="Vertikāls teksta vietturis 2"/>
          <p:cNvSpPr>
            <a:spLocks noGrp="1"/>
          </p:cNvSpPr>
          <p:nvPr>
            <p:ph type="body" orient="vert" idx="1"/>
          </p:nvPr>
        </p:nvSpPr>
        <p:spPr/>
        <p:txBody>
          <a:bodyPr vert="eaVert"/>
          <a:lstStyle/>
          <a:p>
            <a:pPr lvl="0"/>
            <a:r>
              <a:rPr lang="lv-LV" smtClean="0"/>
              <a:t>Noklikšķiniet, lai rediģētu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Datuma vietturis 3"/>
          <p:cNvSpPr>
            <a:spLocks noGrp="1"/>
          </p:cNvSpPr>
          <p:nvPr>
            <p:ph type="dt" sz="half" idx="10"/>
          </p:nvPr>
        </p:nvSpPr>
        <p:spPr/>
        <p:txBody>
          <a:bodyPr/>
          <a:lstStyle/>
          <a:p>
            <a:fld id="{7B8EFDFF-E636-40CF-A498-4444DC8EEAEF}" type="datetimeFigureOut">
              <a:rPr lang="lv-LV" smtClean="0"/>
              <a:t>2012.01.05.</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D497EB0F-C91B-4C36-91A4-B8918F6B5B64}" type="slidenum">
              <a:rPr lang="lv-LV" smtClean="0"/>
              <a:t>‹#›</a:t>
            </a:fld>
            <a:endParaRPr lang="lv-LV"/>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p:cNvSpPr>
            <a:spLocks noGrp="1"/>
          </p:cNvSpPr>
          <p:nvPr>
            <p:ph type="title" orient="vert"/>
          </p:nvPr>
        </p:nvSpPr>
        <p:spPr>
          <a:xfrm>
            <a:off x="6629400" y="274638"/>
            <a:ext cx="2057400" cy="5851525"/>
          </a:xfrm>
        </p:spPr>
        <p:txBody>
          <a:bodyPr vert="eaVert"/>
          <a:lstStyle/>
          <a:p>
            <a:r>
              <a:rPr lang="lv-LV" smtClean="0"/>
              <a:t>Rediģēt šablona virsraksta stilu</a:t>
            </a:r>
            <a:endParaRPr lang="lv-LV"/>
          </a:p>
        </p:txBody>
      </p:sp>
      <p:sp>
        <p:nvSpPr>
          <p:cNvPr id="3" name="Vertikāls teksta vietturis 2"/>
          <p:cNvSpPr>
            <a:spLocks noGrp="1"/>
          </p:cNvSpPr>
          <p:nvPr>
            <p:ph type="body" orient="vert" idx="1"/>
          </p:nvPr>
        </p:nvSpPr>
        <p:spPr>
          <a:xfrm>
            <a:off x="457200" y="274638"/>
            <a:ext cx="6019800" cy="5851525"/>
          </a:xfrm>
        </p:spPr>
        <p:txBody>
          <a:bodyPr vert="eaVert"/>
          <a:lstStyle/>
          <a:p>
            <a:pPr lvl="0"/>
            <a:r>
              <a:rPr lang="lv-LV" smtClean="0"/>
              <a:t>Noklikšķiniet, lai rediģētu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Datuma vietturis 3"/>
          <p:cNvSpPr>
            <a:spLocks noGrp="1"/>
          </p:cNvSpPr>
          <p:nvPr>
            <p:ph type="dt" sz="half" idx="10"/>
          </p:nvPr>
        </p:nvSpPr>
        <p:spPr/>
        <p:txBody>
          <a:bodyPr/>
          <a:lstStyle/>
          <a:p>
            <a:fld id="{7B8EFDFF-E636-40CF-A498-4444DC8EEAEF}" type="datetimeFigureOut">
              <a:rPr lang="lv-LV" smtClean="0"/>
              <a:t>2012.01.05.</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D497EB0F-C91B-4C36-91A4-B8918F6B5B64}" type="slidenum">
              <a:rPr lang="lv-LV" smtClean="0"/>
              <a:t>‹#›</a:t>
            </a:fld>
            <a:endParaRPr lang="lv-LV"/>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lv-LV"/>
          </a:p>
        </p:txBody>
      </p:sp>
      <p:sp>
        <p:nvSpPr>
          <p:cNvPr id="3" name="Satura vietturis 2"/>
          <p:cNvSpPr>
            <a:spLocks noGrp="1"/>
          </p:cNvSpPr>
          <p:nvPr>
            <p:ph idx="1"/>
          </p:nvPr>
        </p:nvSpPr>
        <p:spPr/>
        <p:txBody>
          <a:bodyPr/>
          <a:lstStyle/>
          <a:p>
            <a:pPr lvl="0"/>
            <a:r>
              <a:rPr lang="lv-LV" smtClean="0"/>
              <a:t>Noklikšķiniet, lai rediģētu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Datuma vietturis 3"/>
          <p:cNvSpPr>
            <a:spLocks noGrp="1"/>
          </p:cNvSpPr>
          <p:nvPr>
            <p:ph type="dt" sz="half" idx="10"/>
          </p:nvPr>
        </p:nvSpPr>
        <p:spPr/>
        <p:txBody>
          <a:bodyPr/>
          <a:lstStyle/>
          <a:p>
            <a:fld id="{7B8EFDFF-E636-40CF-A498-4444DC8EEAEF}" type="datetimeFigureOut">
              <a:rPr lang="lv-LV" smtClean="0"/>
              <a:t>2012.01.05.</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D497EB0F-C91B-4C36-91A4-B8918F6B5B64}" type="slidenum">
              <a:rPr lang="lv-LV" smtClean="0"/>
              <a:t>‹#›</a:t>
            </a:fld>
            <a:endParaRPr lang="lv-LV"/>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p:cNvSpPr>
            <a:spLocks noGrp="1"/>
          </p:cNvSpPr>
          <p:nvPr>
            <p:ph type="title"/>
          </p:nvPr>
        </p:nvSpPr>
        <p:spPr>
          <a:xfrm>
            <a:off x="722313" y="4406900"/>
            <a:ext cx="7772400" cy="1362075"/>
          </a:xfrm>
        </p:spPr>
        <p:txBody>
          <a:bodyPr anchor="t"/>
          <a:lstStyle>
            <a:lvl1pPr algn="l">
              <a:defRPr sz="4000" b="1" cap="all"/>
            </a:lvl1pPr>
          </a:lstStyle>
          <a:p>
            <a:r>
              <a:rPr lang="lv-LV" smtClean="0"/>
              <a:t>Rediģēt šablona virsraksta stilu</a:t>
            </a:r>
            <a:endParaRPr lang="lv-LV"/>
          </a:p>
        </p:txBody>
      </p:sp>
      <p:sp>
        <p:nvSpPr>
          <p:cNvPr id="3" name="Teksta vietturis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smtClean="0"/>
              <a:t>Noklikšķiniet, lai rediģētu šablona teksta stilus</a:t>
            </a:r>
          </a:p>
        </p:txBody>
      </p:sp>
      <p:sp>
        <p:nvSpPr>
          <p:cNvPr id="4" name="Datuma vietturis 3"/>
          <p:cNvSpPr>
            <a:spLocks noGrp="1"/>
          </p:cNvSpPr>
          <p:nvPr>
            <p:ph type="dt" sz="half" idx="10"/>
          </p:nvPr>
        </p:nvSpPr>
        <p:spPr/>
        <p:txBody>
          <a:bodyPr/>
          <a:lstStyle/>
          <a:p>
            <a:fld id="{7B8EFDFF-E636-40CF-A498-4444DC8EEAEF}" type="datetimeFigureOut">
              <a:rPr lang="lv-LV" smtClean="0"/>
              <a:t>2012.01.05.</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D497EB0F-C91B-4C36-91A4-B8918F6B5B64}" type="slidenum">
              <a:rPr lang="lv-LV" smtClean="0"/>
              <a:t>‹#›</a:t>
            </a:fld>
            <a:endParaRPr lang="lv-LV"/>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i">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lv-LV"/>
          </a:p>
        </p:txBody>
      </p:sp>
      <p:sp>
        <p:nvSpPr>
          <p:cNvPr id="3" name="Satura vietturi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v-LV" smtClean="0"/>
              <a:t>Noklikšķiniet, lai rediģētu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Satura vietturi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v-LV" smtClean="0"/>
              <a:t>Noklikšķiniet, lai rediģētu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5" name="Datuma vietturis 4"/>
          <p:cNvSpPr>
            <a:spLocks noGrp="1"/>
          </p:cNvSpPr>
          <p:nvPr>
            <p:ph type="dt" sz="half" idx="10"/>
          </p:nvPr>
        </p:nvSpPr>
        <p:spPr/>
        <p:txBody>
          <a:bodyPr/>
          <a:lstStyle/>
          <a:p>
            <a:fld id="{7B8EFDFF-E636-40CF-A498-4444DC8EEAEF}" type="datetimeFigureOut">
              <a:rPr lang="lv-LV" smtClean="0"/>
              <a:t>2012.01.05.</a:t>
            </a:fld>
            <a:endParaRPr lang="lv-LV"/>
          </a:p>
        </p:txBody>
      </p:sp>
      <p:sp>
        <p:nvSpPr>
          <p:cNvPr id="6" name="Kājenes vietturis 5"/>
          <p:cNvSpPr>
            <a:spLocks noGrp="1"/>
          </p:cNvSpPr>
          <p:nvPr>
            <p:ph type="ftr" sz="quarter" idx="11"/>
          </p:nvPr>
        </p:nvSpPr>
        <p:spPr/>
        <p:txBody>
          <a:bodyPr/>
          <a:lstStyle/>
          <a:p>
            <a:endParaRPr lang="lv-LV"/>
          </a:p>
        </p:txBody>
      </p:sp>
      <p:sp>
        <p:nvSpPr>
          <p:cNvPr id="7" name="Slaida numura vietturis 6"/>
          <p:cNvSpPr>
            <a:spLocks noGrp="1"/>
          </p:cNvSpPr>
          <p:nvPr>
            <p:ph type="sldNum" sz="quarter" idx="12"/>
          </p:nvPr>
        </p:nvSpPr>
        <p:spPr/>
        <p:txBody>
          <a:bodyPr/>
          <a:lstStyle/>
          <a:p>
            <a:fld id="{D497EB0F-C91B-4C36-91A4-B8918F6B5B64}" type="slidenum">
              <a:rPr lang="lv-LV" smtClean="0"/>
              <a:t>‹#›</a:t>
            </a:fld>
            <a:endParaRPr lang="lv-LV"/>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lvl1pPr>
              <a:defRPr/>
            </a:lvl1pPr>
          </a:lstStyle>
          <a:p>
            <a:r>
              <a:rPr lang="lv-LV" smtClean="0"/>
              <a:t>Rediģēt šablona virsraksta stilu</a:t>
            </a:r>
            <a:endParaRPr lang="lv-LV"/>
          </a:p>
        </p:txBody>
      </p:sp>
      <p:sp>
        <p:nvSpPr>
          <p:cNvPr id="3" name="Teksta vietturi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Noklikšķiniet, lai rediģētu šablona teksta stilus</a:t>
            </a:r>
          </a:p>
        </p:txBody>
      </p:sp>
      <p:sp>
        <p:nvSpPr>
          <p:cNvPr id="4" name="Satura vietturi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v-LV" smtClean="0"/>
              <a:t>Noklikšķiniet, lai rediģētu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5" name="Teksta vietturi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Noklikšķiniet, lai rediģētu šablona teksta stilus</a:t>
            </a:r>
          </a:p>
        </p:txBody>
      </p:sp>
      <p:sp>
        <p:nvSpPr>
          <p:cNvPr id="6" name="Satura vietturi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v-LV" smtClean="0"/>
              <a:t>Noklikšķiniet, lai rediģētu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7" name="Datuma vietturis 6"/>
          <p:cNvSpPr>
            <a:spLocks noGrp="1"/>
          </p:cNvSpPr>
          <p:nvPr>
            <p:ph type="dt" sz="half" idx="10"/>
          </p:nvPr>
        </p:nvSpPr>
        <p:spPr/>
        <p:txBody>
          <a:bodyPr/>
          <a:lstStyle/>
          <a:p>
            <a:fld id="{7B8EFDFF-E636-40CF-A498-4444DC8EEAEF}" type="datetimeFigureOut">
              <a:rPr lang="lv-LV" smtClean="0"/>
              <a:t>2012.01.05.</a:t>
            </a:fld>
            <a:endParaRPr lang="lv-LV"/>
          </a:p>
        </p:txBody>
      </p:sp>
      <p:sp>
        <p:nvSpPr>
          <p:cNvPr id="8" name="Kājenes vietturis 7"/>
          <p:cNvSpPr>
            <a:spLocks noGrp="1"/>
          </p:cNvSpPr>
          <p:nvPr>
            <p:ph type="ftr" sz="quarter" idx="11"/>
          </p:nvPr>
        </p:nvSpPr>
        <p:spPr/>
        <p:txBody>
          <a:bodyPr/>
          <a:lstStyle/>
          <a:p>
            <a:endParaRPr lang="lv-LV"/>
          </a:p>
        </p:txBody>
      </p:sp>
      <p:sp>
        <p:nvSpPr>
          <p:cNvPr id="9" name="Slaida numura vietturis 8"/>
          <p:cNvSpPr>
            <a:spLocks noGrp="1"/>
          </p:cNvSpPr>
          <p:nvPr>
            <p:ph type="sldNum" sz="quarter" idx="12"/>
          </p:nvPr>
        </p:nvSpPr>
        <p:spPr/>
        <p:txBody>
          <a:bodyPr/>
          <a:lstStyle/>
          <a:p>
            <a:fld id="{D497EB0F-C91B-4C36-91A4-B8918F6B5B64}" type="slidenum">
              <a:rPr lang="lv-LV" smtClean="0"/>
              <a:t>‹#›</a:t>
            </a:fld>
            <a:endParaRPr lang="lv-LV"/>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lv-LV"/>
          </a:p>
        </p:txBody>
      </p:sp>
      <p:sp>
        <p:nvSpPr>
          <p:cNvPr id="3" name="Datuma vietturis 2"/>
          <p:cNvSpPr>
            <a:spLocks noGrp="1"/>
          </p:cNvSpPr>
          <p:nvPr>
            <p:ph type="dt" sz="half" idx="10"/>
          </p:nvPr>
        </p:nvSpPr>
        <p:spPr/>
        <p:txBody>
          <a:bodyPr/>
          <a:lstStyle/>
          <a:p>
            <a:fld id="{7B8EFDFF-E636-40CF-A498-4444DC8EEAEF}" type="datetimeFigureOut">
              <a:rPr lang="lv-LV" smtClean="0"/>
              <a:t>2012.01.05.</a:t>
            </a:fld>
            <a:endParaRPr lang="lv-LV"/>
          </a:p>
        </p:txBody>
      </p:sp>
      <p:sp>
        <p:nvSpPr>
          <p:cNvPr id="4" name="Kājenes vietturis 3"/>
          <p:cNvSpPr>
            <a:spLocks noGrp="1"/>
          </p:cNvSpPr>
          <p:nvPr>
            <p:ph type="ftr" sz="quarter" idx="11"/>
          </p:nvPr>
        </p:nvSpPr>
        <p:spPr/>
        <p:txBody>
          <a:bodyPr/>
          <a:lstStyle/>
          <a:p>
            <a:endParaRPr lang="lv-LV"/>
          </a:p>
        </p:txBody>
      </p:sp>
      <p:sp>
        <p:nvSpPr>
          <p:cNvPr id="5" name="Slaida numura vietturis 4"/>
          <p:cNvSpPr>
            <a:spLocks noGrp="1"/>
          </p:cNvSpPr>
          <p:nvPr>
            <p:ph type="sldNum" sz="quarter" idx="12"/>
          </p:nvPr>
        </p:nvSpPr>
        <p:spPr/>
        <p:txBody>
          <a:bodyPr/>
          <a:lstStyle/>
          <a:p>
            <a:fld id="{D497EB0F-C91B-4C36-91A4-B8918F6B5B64}" type="slidenum">
              <a:rPr lang="lv-LV" smtClean="0"/>
              <a:t>‹#›</a:t>
            </a:fld>
            <a:endParaRPr lang="lv-LV"/>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p:cNvSpPr>
            <a:spLocks noGrp="1"/>
          </p:cNvSpPr>
          <p:nvPr>
            <p:ph type="dt" sz="half" idx="10"/>
          </p:nvPr>
        </p:nvSpPr>
        <p:spPr/>
        <p:txBody>
          <a:bodyPr/>
          <a:lstStyle/>
          <a:p>
            <a:fld id="{7B8EFDFF-E636-40CF-A498-4444DC8EEAEF}" type="datetimeFigureOut">
              <a:rPr lang="lv-LV" smtClean="0"/>
              <a:t>2012.01.05.</a:t>
            </a:fld>
            <a:endParaRPr lang="lv-LV"/>
          </a:p>
        </p:txBody>
      </p:sp>
      <p:sp>
        <p:nvSpPr>
          <p:cNvPr id="3" name="Kājenes vietturis 2"/>
          <p:cNvSpPr>
            <a:spLocks noGrp="1"/>
          </p:cNvSpPr>
          <p:nvPr>
            <p:ph type="ftr" sz="quarter" idx="11"/>
          </p:nvPr>
        </p:nvSpPr>
        <p:spPr/>
        <p:txBody>
          <a:bodyPr/>
          <a:lstStyle/>
          <a:p>
            <a:endParaRPr lang="lv-LV"/>
          </a:p>
        </p:txBody>
      </p:sp>
      <p:sp>
        <p:nvSpPr>
          <p:cNvPr id="4" name="Slaida numura vietturis 3"/>
          <p:cNvSpPr>
            <a:spLocks noGrp="1"/>
          </p:cNvSpPr>
          <p:nvPr>
            <p:ph type="sldNum" sz="quarter" idx="12"/>
          </p:nvPr>
        </p:nvSpPr>
        <p:spPr/>
        <p:txBody>
          <a:bodyPr/>
          <a:lstStyle/>
          <a:p>
            <a:fld id="{D497EB0F-C91B-4C36-91A4-B8918F6B5B64}" type="slidenum">
              <a:rPr lang="lv-LV" smtClean="0"/>
              <a:t>‹#›</a:t>
            </a:fld>
            <a:endParaRPr lang="lv-LV"/>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457200" y="273050"/>
            <a:ext cx="3008313" cy="1162050"/>
          </a:xfrm>
        </p:spPr>
        <p:txBody>
          <a:bodyPr anchor="b"/>
          <a:lstStyle>
            <a:lvl1pPr algn="l">
              <a:defRPr sz="2000" b="1"/>
            </a:lvl1pPr>
          </a:lstStyle>
          <a:p>
            <a:r>
              <a:rPr lang="lv-LV" smtClean="0"/>
              <a:t>Rediģēt šablona virsraksta stilu</a:t>
            </a:r>
            <a:endParaRPr lang="lv-LV"/>
          </a:p>
        </p:txBody>
      </p:sp>
      <p:sp>
        <p:nvSpPr>
          <p:cNvPr id="3" name="Satura vietturi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smtClean="0"/>
              <a:t>Noklikšķiniet, lai rediģētu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Teksta vietturi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smtClean="0"/>
              <a:t>Noklikšķiniet, lai rediģētu šablona teksta stilus</a:t>
            </a:r>
          </a:p>
        </p:txBody>
      </p:sp>
      <p:sp>
        <p:nvSpPr>
          <p:cNvPr id="5" name="Datuma vietturis 4"/>
          <p:cNvSpPr>
            <a:spLocks noGrp="1"/>
          </p:cNvSpPr>
          <p:nvPr>
            <p:ph type="dt" sz="half" idx="10"/>
          </p:nvPr>
        </p:nvSpPr>
        <p:spPr/>
        <p:txBody>
          <a:bodyPr/>
          <a:lstStyle/>
          <a:p>
            <a:fld id="{7B8EFDFF-E636-40CF-A498-4444DC8EEAEF}" type="datetimeFigureOut">
              <a:rPr lang="lv-LV" smtClean="0"/>
              <a:t>2012.01.05.</a:t>
            </a:fld>
            <a:endParaRPr lang="lv-LV"/>
          </a:p>
        </p:txBody>
      </p:sp>
      <p:sp>
        <p:nvSpPr>
          <p:cNvPr id="6" name="Kājenes vietturis 5"/>
          <p:cNvSpPr>
            <a:spLocks noGrp="1"/>
          </p:cNvSpPr>
          <p:nvPr>
            <p:ph type="ftr" sz="quarter" idx="11"/>
          </p:nvPr>
        </p:nvSpPr>
        <p:spPr/>
        <p:txBody>
          <a:bodyPr/>
          <a:lstStyle/>
          <a:p>
            <a:endParaRPr lang="lv-LV"/>
          </a:p>
        </p:txBody>
      </p:sp>
      <p:sp>
        <p:nvSpPr>
          <p:cNvPr id="7" name="Slaida numura vietturis 6"/>
          <p:cNvSpPr>
            <a:spLocks noGrp="1"/>
          </p:cNvSpPr>
          <p:nvPr>
            <p:ph type="sldNum" sz="quarter" idx="12"/>
          </p:nvPr>
        </p:nvSpPr>
        <p:spPr/>
        <p:txBody>
          <a:bodyPr/>
          <a:lstStyle/>
          <a:p>
            <a:fld id="{D497EB0F-C91B-4C36-91A4-B8918F6B5B64}" type="slidenum">
              <a:rPr lang="lv-LV" smtClean="0"/>
              <a:t>‹#›</a:t>
            </a:fld>
            <a:endParaRPr lang="lv-LV"/>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1792288" y="4800600"/>
            <a:ext cx="5486400" cy="566738"/>
          </a:xfrm>
        </p:spPr>
        <p:txBody>
          <a:bodyPr anchor="b"/>
          <a:lstStyle>
            <a:lvl1pPr algn="l">
              <a:defRPr sz="2000" b="1"/>
            </a:lvl1pPr>
          </a:lstStyle>
          <a:p>
            <a:r>
              <a:rPr lang="lv-LV" smtClean="0"/>
              <a:t>Rediģēt šablona virsraksta stilu</a:t>
            </a:r>
            <a:endParaRPr lang="lv-LV"/>
          </a:p>
        </p:txBody>
      </p:sp>
      <p:sp>
        <p:nvSpPr>
          <p:cNvPr id="3" name="Attēla vietturi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ksta vietturi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smtClean="0"/>
              <a:t>Noklikšķiniet, lai rediģētu šablona teksta stilus</a:t>
            </a:r>
          </a:p>
        </p:txBody>
      </p:sp>
      <p:sp>
        <p:nvSpPr>
          <p:cNvPr id="5" name="Datuma vietturis 4"/>
          <p:cNvSpPr>
            <a:spLocks noGrp="1"/>
          </p:cNvSpPr>
          <p:nvPr>
            <p:ph type="dt" sz="half" idx="10"/>
          </p:nvPr>
        </p:nvSpPr>
        <p:spPr/>
        <p:txBody>
          <a:bodyPr/>
          <a:lstStyle/>
          <a:p>
            <a:fld id="{7B8EFDFF-E636-40CF-A498-4444DC8EEAEF}" type="datetimeFigureOut">
              <a:rPr lang="lv-LV" smtClean="0"/>
              <a:t>2012.01.05.</a:t>
            </a:fld>
            <a:endParaRPr lang="lv-LV"/>
          </a:p>
        </p:txBody>
      </p:sp>
      <p:sp>
        <p:nvSpPr>
          <p:cNvPr id="6" name="Kājenes vietturis 5"/>
          <p:cNvSpPr>
            <a:spLocks noGrp="1"/>
          </p:cNvSpPr>
          <p:nvPr>
            <p:ph type="ftr" sz="quarter" idx="11"/>
          </p:nvPr>
        </p:nvSpPr>
        <p:spPr/>
        <p:txBody>
          <a:bodyPr/>
          <a:lstStyle/>
          <a:p>
            <a:endParaRPr lang="lv-LV"/>
          </a:p>
        </p:txBody>
      </p:sp>
      <p:sp>
        <p:nvSpPr>
          <p:cNvPr id="7" name="Slaida numura vietturis 6"/>
          <p:cNvSpPr>
            <a:spLocks noGrp="1"/>
          </p:cNvSpPr>
          <p:nvPr>
            <p:ph type="sldNum" sz="quarter" idx="12"/>
          </p:nvPr>
        </p:nvSpPr>
        <p:spPr/>
        <p:txBody>
          <a:bodyPr/>
          <a:lstStyle/>
          <a:p>
            <a:fld id="{D497EB0F-C91B-4C36-91A4-B8918F6B5B64}" type="slidenum">
              <a:rPr lang="lv-LV" smtClean="0"/>
              <a:t>‹#›</a:t>
            </a:fld>
            <a:endParaRPr lang="lv-LV"/>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Virsraksta viettur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lv-LV" smtClean="0"/>
              <a:t>Rediģēt šablona virsraksta stilu</a:t>
            </a:r>
            <a:endParaRPr lang="lv-LV"/>
          </a:p>
        </p:txBody>
      </p:sp>
      <p:sp>
        <p:nvSpPr>
          <p:cNvPr id="3" name="Teksta vietturis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lv-LV" smtClean="0"/>
              <a:t>Noklikšķiniet, lai rediģētu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Datuma vietturis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8EFDFF-E636-40CF-A498-4444DC8EEAEF}" type="datetimeFigureOut">
              <a:rPr lang="lv-LV" smtClean="0"/>
              <a:t>2012.01.05.</a:t>
            </a:fld>
            <a:endParaRPr lang="lv-LV"/>
          </a:p>
        </p:txBody>
      </p:sp>
      <p:sp>
        <p:nvSpPr>
          <p:cNvPr id="5" name="Kājenes vietturis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aida numura vietturis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97EB0F-C91B-4C36-91A4-B8918F6B5B64}" type="slidenum">
              <a:rPr lang="lv-LV" smtClean="0"/>
              <a:t>‹#›</a:t>
            </a:fld>
            <a:endParaRPr lang="lv-LV"/>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en.wikipedia.org/wiki/File:Standard_deviation_diagram.sv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ctrTitle"/>
          </p:nvPr>
        </p:nvSpPr>
        <p:spPr/>
        <p:txBody>
          <a:bodyPr/>
          <a:lstStyle/>
          <a:p>
            <a:r>
              <a:rPr lang="lv-LV" dirty="0" smtClean="0"/>
              <a:t> Ko stāsta </a:t>
            </a:r>
            <a:r>
              <a:rPr lang="lv-LV" dirty="0" err="1" smtClean="0"/>
              <a:t>normālsadalījums</a:t>
            </a:r>
            <a:r>
              <a:rPr lang="lv-LV" dirty="0" smtClean="0"/>
              <a:t>?</a:t>
            </a:r>
            <a:br>
              <a:rPr lang="lv-LV" dirty="0" smtClean="0"/>
            </a:br>
            <a:endParaRPr lang="lv-LV" dirty="0"/>
          </a:p>
        </p:txBody>
      </p:sp>
      <p:sp>
        <p:nvSpPr>
          <p:cNvPr id="3" name="Apakšvirsraksts 2"/>
          <p:cNvSpPr>
            <a:spLocks noGrp="1"/>
          </p:cNvSpPr>
          <p:nvPr>
            <p:ph type="subTitle" idx="1"/>
          </p:nvPr>
        </p:nvSpPr>
        <p:spPr/>
        <p:txBody>
          <a:bodyPr/>
          <a:lstStyle/>
          <a:p>
            <a:endParaRPr lang="lv-LV"/>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828500"/>
          </a:xfrm>
          <a:prstGeom prst="rect">
            <a:avLst/>
          </a:prstGeom>
        </p:spPr>
      </p:pic>
      <p:sp>
        <p:nvSpPr>
          <p:cNvPr id="5" name="TextBox 4"/>
          <p:cNvSpPr txBox="1"/>
          <p:nvPr/>
        </p:nvSpPr>
        <p:spPr>
          <a:xfrm>
            <a:off x="0" y="6021288"/>
            <a:ext cx="9144000" cy="923330"/>
          </a:xfrm>
          <a:prstGeom prst="rect">
            <a:avLst/>
          </a:prstGeom>
          <a:solidFill>
            <a:schemeClr val="bg1"/>
          </a:solidFill>
        </p:spPr>
        <p:txBody>
          <a:bodyPr wrap="square" rtlCol="0">
            <a:spAutoFit/>
          </a:bodyPr>
          <a:lstStyle/>
          <a:p>
            <a:pPr algn="ctr"/>
            <a:r>
              <a:rPr lang="en-US" dirty="0" smtClean="0"/>
              <a:t>ESF </a:t>
            </a:r>
            <a:r>
              <a:rPr lang="en-US" dirty="0" err="1" smtClean="0"/>
              <a:t>projekts</a:t>
            </a:r>
            <a:r>
              <a:rPr lang="en-US" dirty="0" smtClean="0"/>
              <a:t> „</a:t>
            </a:r>
            <a:r>
              <a:rPr lang="en-US" dirty="0" err="1" smtClean="0"/>
              <a:t>Profesionālajā</a:t>
            </a:r>
            <a:r>
              <a:rPr lang="en-US" dirty="0" smtClean="0"/>
              <a:t> </a:t>
            </a:r>
            <a:r>
              <a:rPr lang="en-US" dirty="0" err="1" smtClean="0"/>
              <a:t>izglītībā</a:t>
            </a:r>
            <a:r>
              <a:rPr lang="en-US" dirty="0" smtClean="0"/>
              <a:t> </a:t>
            </a:r>
            <a:r>
              <a:rPr lang="en-US" dirty="0" err="1" smtClean="0"/>
              <a:t>iesaistīto</a:t>
            </a:r>
            <a:r>
              <a:rPr lang="en-US" dirty="0" smtClean="0"/>
              <a:t> </a:t>
            </a:r>
            <a:r>
              <a:rPr lang="en-US" dirty="0" err="1" smtClean="0"/>
              <a:t>vispārizglītojošo</a:t>
            </a:r>
            <a:r>
              <a:rPr lang="en-US" dirty="0" smtClean="0"/>
              <a:t> </a:t>
            </a:r>
            <a:r>
              <a:rPr lang="en-US" dirty="0" err="1" smtClean="0"/>
              <a:t>mācību</a:t>
            </a:r>
            <a:r>
              <a:rPr lang="en-US" dirty="0" smtClean="0"/>
              <a:t> </a:t>
            </a:r>
            <a:r>
              <a:rPr lang="en-US" dirty="0" err="1" smtClean="0"/>
              <a:t>priekšmetu</a:t>
            </a:r>
            <a:r>
              <a:rPr lang="en-US" dirty="0" smtClean="0"/>
              <a:t> </a:t>
            </a:r>
            <a:r>
              <a:rPr lang="en-US" dirty="0" err="1" smtClean="0"/>
              <a:t>pedagogu</a:t>
            </a:r>
            <a:r>
              <a:rPr lang="en-US" dirty="0" smtClean="0"/>
              <a:t> </a:t>
            </a:r>
            <a:r>
              <a:rPr lang="en-US" dirty="0" err="1" smtClean="0"/>
              <a:t>kompetences</a:t>
            </a:r>
            <a:r>
              <a:rPr lang="en-US" dirty="0" smtClean="0"/>
              <a:t> </a:t>
            </a:r>
            <a:r>
              <a:rPr lang="en-US" dirty="0" err="1" smtClean="0"/>
              <a:t>paaugstināšana</a:t>
            </a:r>
            <a:r>
              <a:rPr lang="en-US" dirty="0" smtClean="0"/>
              <a:t>” (</a:t>
            </a:r>
            <a:r>
              <a:rPr lang="en-US" dirty="0" err="1" smtClean="0"/>
              <a:t>vienošanās</a:t>
            </a:r>
            <a:r>
              <a:rPr lang="en-US" dirty="0" smtClean="0"/>
              <a:t> Nr. 2009/0274/1DP/1.2.1.1.2/09/IPIA/VIAA/003)</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467544" y="764704"/>
            <a:ext cx="8229600" cy="1143000"/>
          </a:xfrm>
        </p:spPr>
        <p:txBody>
          <a:bodyPr>
            <a:noAutofit/>
          </a:bodyPr>
          <a:lstStyle/>
          <a:p>
            <a:r>
              <a:rPr lang="lv-LV" sz="2000" dirty="0" smtClean="0"/>
              <a:t>  Latvijā vecumā no 18 līdz 24 gadiem vīriešu  garums veido </a:t>
            </a:r>
            <a:r>
              <a:rPr lang="lv-LV" sz="2000" dirty="0" err="1" smtClean="0"/>
              <a:t>normālsadalījumu</a:t>
            </a:r>
            <a:r>
              <a:rPr lang="lv-LV" sz="2000" dirty="0" smtClean="0"/>
              <a:t> ar vidējo vērtību   182 cm un standartnovirzi  2,5 cm, bet sievietēm 166 cm ar standartnovirzi 1,8 cm.  </a:t>
            </a:r>
            <a:r>
              <a:rPr lang="lv-LV" sz="2000" dirty="0"/>
              <a:t> </a:t>
            </a:r>
            <a:r>
              <a:rPr lang="lv-LV" sz="2000" dirty="0" smtClean="0"/>
              <a:t/>
            </a:r>
            <a:br>
              <a:rPr lang="lv-LV" sz="2000" dirty="0" smtClean="0"/>
            </a:br>
            <a:r>
              <a:rPr lang="lv-LV" sz="2000" dirty="0" smtClean="0"/>
              <a:t>Ko stāsta </a:t>
            </a:r>
            <a:r>
              <a:rPr lang="lv-LV" sz="2000" dirty="0" err="1" smtClean="0"/>
              <a:t>normālsadalījuma</a:t>
            </a:r>
            <a:r>
              <a:rPr lang="lv-LV" sz="2000" smtClean="0"/>
              <a:t> līknes  </a:t>
            </a:r>
            <a:r>
              <a:rPr lang="lv-LV" sz="2000" dirty="0" smtClean="0"/>
              <a:t>par Latvijas vīriešiem un sievietēm?</a:t>
            </a:r>
            <a:endParaRPr lang="lv-LV" sz="2000" dirty="0"/>
          </a:p>
        </p:txBody>
      </p:sp>
      <p:pic>
        <p:nvPicPr>
          <p:cNvPr id="4" name="Satura vietturis 3" descr="http://upload.wikimedia.org/wikipedia/commons/thumb/8/8c/Standard_deviation_diagram.svg/325px-Standard_deviation_diagram.svg.png">
            <a:hlinkClick r:id="rId2"/>
          </p:cNvPr>
          <p:cNvPicPr>
            <a:picLocks noGrp="1"/>
          </p:cNvPicPr>
          <p:nvPr>
            <p:ph idx="1"/>
          </p:nvPr>
        </p:nvPicPr>
        <p:blipFill>
          <a:blip r:embed="rId3" cstate="print"/>
          <a:srcRect/>
          <a:stretch>
            <a:fillRect/>
          </a:stretch>
        </p:blipFill>
        <p:spPr bwMode="auto">
          <a:xfrm>
            <a:off x="2411760" y="2492896"/>
            <a:ext cx="4752527" cy="3168352"/>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467544" y="908720"/>
            <a:ext cx="8229600" cy="1143000"/>
          </a:xfrm>
        </p:spPr>
        <p:txBody>
          <a:bodyPr>
            <a:noAutofit/>
          </a:bodyPr>
          <a:lstStyle/>
          <a:p>
            <a:pPr algn="l"/>
            <a:r>
              <a:rPr lang="lv-LV" sz="2000" dirty="0" smtClean="0"/>
              <a:t> Lielākā daļā cilvēku lieto vienus un tos pašus pārtikas produktus. Šiem pārtikas produktiem atbilst </a:t>
            </a:r>
            <a:r>
              <a:rPr lang="lv-LV" sz="2000" dirty="0" err="1" smtClean="0"/>
              <a:t>normālsadalījuma</a:t>
            </a:r>
            <a:r>
              <a:rPr lang="lv-LV" sz="2000" dirty="0" smtClean="0"/>
              <a:t> zvana līknes vidusdaļa. </a:t>
            </a:r>
            <a:r>
              <a:rPr lang="lv-LV" sz="2000" dirty="0"/>
              <a:t> </a:t>
            </a:r>
            <a:r>
              <a:rPr lang="lv-LV" sz="2000" dirty="0" smtClean="0"/>
              <a:t/>
            </a:r>
            <a:br>
              <a:rPr lang="lv-LV" sz="2000" dirty="0" smtClean="0"/>
            </a:br>
            <a:r>
              <a:rPr lang="lv-LV" sz="2000" dirty="0" smtClean="0"/>
              <a:t> Nosauc dažus piemērus šiem produktiem! </a:t>
            </a:r>
            <a:br>
              <a:rPr lang="lv-LV" sz="2000" dirty="0" smtClean="0"/>
            </a:br>
            <a:r>
              <a:rPr lang="lv-LV" sz="2000" dirty="0" smtClean="0"/>
              <a:t/>
            </a:r>
            <a:br>
              <a:rPr lang="lv-LV" sz="2000" dirty="0" smtClean="0"/>
            </a:br>
            <a:r>
              <a:rPr lang="lv-LV" sz="2000" dirty="0" smtClean="0"/>
              <a:t> Pavisam maz ir tādu cilvēku, kuri pārtikā lieto , piemēram savvaļas augus vai retas jūras zivis.  </a:t>
            </a:r>
            <a:r>
              <a:rPr lang="lv-LV" sz="2000" dirty="0"/>
              <a:t>Š</a:t>
            </a:r>
            <a:r>
              <a:rPr lang="lv-LV" sz="2000" dirty="0" smtClean="0"/>
              <a:t>iem produktiem atbilst zvana līknes malējās daļas.</a:t>
            </a:r>
            <a:endParaRPr lang="lv-LV" sz="2000" dirty="0"/>
          </a:p>
        </p:txBody>
      </p:sp>
      <p:pic>
        <p:nvPicPr>
          <p:cNvPr id="4" name="Satura vietturis 3" descr="Graph: The Normal Curve is a bell-shaped curve"/>
          <p:cNvPicPr>
            <a:picLocks noGrp="1"/>
          </p:cNvPicPr>
          <p:nvPr>
            <p:ph idx="1"/>
          </p:nvPr>
        </p:nvPicPr>
        <p:blipFill>
          <a:blip r:embed="rId2" cstate="print"/>
          <a:srcRect b="6218"/>
          <a:stretch>
            <a:fillRect/>
          </a:stretch>
        </p:blipFill>
        <p:spPr bwMode="auto">
          <a:xfrm>
            <a:off x="2195736" y="2708920"/>
            <a:ext cx="4392488" cy="280831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467544" y="548680"/>
            <a:ext cx="8229600" cy="1143000"/>
          </a:xfrm>
        </p:spPr>
        <p:txBody>
          <a:bodyPr>
            <a:normAutofit/>
          </a:bodyPr>
          <a:lstStyle/>
          <a:p>
            <a:r>
              <a:rPr lang="lv-LV" sz="2800" dirty="0" smtClean="0"/>
              <a:t> </a:t>
            </a:r>
            <a:r>
              <a:rPr lang="lv-LV" sz="2800" dirty="0" err="1" smtClean="0"/>
              <a:t>Normālsadalījuma</a:t>
            </a:r>
            <a:r>
              <a:rPr lang="lv-LV" sz="2800" dirty="0" smtClean="0"/>
              <a:t> līkne var būt  stāvāka vai lēzenāka, </a:t>
            </a:r>
            <a:endParaRPr lang="lv-LV" sz="2800" dirty="0"/>
          </a:p>
        </p:txBody>
      </p:sp>
      <p:pic>
        <p:nvPicPr>
          <p:cNvPr id="4" name="il_fi" descr="http://www.asp.ucar.edu/colloquium/1992/notes/part1/fig3-2.gif"/>
          <p:cNvPicPr>
            <a:picLocks noGrp="1"/>
          </p:cNvPicPr>
          <p:nvPr>
            <p:ph idx="1"/>
          </p:nvPr>
        </p:nvPicPr>
        <p:blipFill>
          <a:blip r:embed="rId2" cstate="print"/>
          <a:srcRect l="5418" t="10361" r="3202" b="4337"/>
          <a:stretch>
            <a:fillRect/>
          </a:stretch>
        </p:blipFill>
        <p:spPr bwMode="auto">
          <a:xfrm>
            <a:off x="1763688" y="1988840"/>
            <a:ext cx="5570525" cy="3900007"/>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539552" y="908720"/>
            <a:ext cx="8229600" cy="1143000"/>
          </a:xfrm>
        </p:spPr>
        <p:txBody>
          <a:bodyPr>
            <a:normAutofit fontScale="90000"/>
          </a:bodyPr>
          <a:lstStyle/>
          <a:p>
            <a:r>
              <a:rPr lang="lv-LV" dirty="0" smtClean="0"/>
              <a:t> </a:t>
            </a:r>
            <a:r>
              <a:rPr lang="lv-LV" sz="3100" dirty="0" err="1" smtClean="0"/>
              <a:t>Normālsadalījuma</a:t>
            </a:r>
            <a:r>
              <a:rPr lang="lv-LV" sz="3100" dirty="0" smtClean="0"/>
              <a:t> līkne ar būt ar nobīdi uz vienu vai otru pusi</a:t>
            </a:r>
            <a:endParaRPr lang="lv-LV" sz="3100" dirty="0"/>
          </a:p>
        </p:txBody>
      </p:sp>
      <p:pic>
        <p:nvPicPr>
          <p:cNvPr id="4" name="Satura vietturis 3"/>
          <p:cNvPicPr>
            <a:picLocks noGrp="1"/>
          </p:cNvPicPr>
          <p:nvPr>
            <p:ph idx="1"/>
          </p:nvPr>
        </p:nvPicPr>
        <p:blipFill>
          <a:blip r:embed="rId2" cstate="print"/>
          <a:srcRect l="31604" t="48553" r="47594" b="34084"/>
          <a:stretch>
            <a:fillRect/>
          </a:stretch>
        </p:blipFill>
        <p:spPr bwMode="auto">
          <a:xfrm>
            <a:off x="2627784" y="2780928"/>
            <a:ext cx="4320479" cy="2376264"/>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395536" y="692696"/>
            <a:ext cx="8229600" cy="1143000"/>
          </a:xfrm>
        </p:spPr>
        <p:txBody>
          <a:bodyPr>
            <a:normAutofit/>
          </a:bodyPr>
          <a:lstStyle/>
          <a:p>
            <a:r>
              <a:rPr lang="lv-LV" sz="2800" dirty="0" smtClean="0"/>
              <a:t>Ja dati ir diezgan tuvu kopā, tad </a:t>
            </a:r>
            <a:r>
              <a:rPr lang="lv-LV" sz="2800" dirty="0" err="1" smtClean="0"/>
              <a:t>normālsadalījuma</a:t>
            </a:r>
            <a:r>
              <a:rPr lang="lv-LV" sz="2800" dirty="0" smtClean="0"/>
              <a:t> līkne ir stāvāka un standartnovirze ir mazāka</a:t>
            </a:r>
            <a:endParaRPr lang="lv-LV" sz="2800" dirty="0"/>
          </a:p>
        </p:txBody>
      </p:sp>
      <p:pic>
        <p:nvPicPr>
          <p:cNvPr id="4" name="il_fi" descr="http://www.sixsigmaiq.com/images/article_images/large/sixsigma_gitlow_1.gif"/>
          <p:cNvPicPr>
            <a:picLocks noGrp="1"/>
          </p:cNvPicPr>
          <p:nvPr>
            <p:ph idx="1"/>
          </p:nvPr>
        </p:nvPicPr>
        <p:blipFill>
          <a:blip r:embed="rId2" cstate="print"/>
          <a:srcRect l="15151" t="21257" r="17172" b="11078"/>
          <a:stretch>
            <a:fillRect/>
          </a:stretch>
        </p:blipFill>
        <p:spPr bwMode="auto">
          <a:xfrm>
            <a:off x="1979712" y="2204864"/>
            <a:ext cx="5040560" cy="3384376"/>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395536" y="980728"/>
            <a:ext cx="8229600" cy="1143000"/>
          </a:xfrm>
        </p:spPr>
        <p:txBody>
          <a:bodyPr>
            <a:normAutofit/>
          </a:bodyPr>
          <a:lstStyle/>
          <a:p>
            <a:r>
              <a:rPr lang="lv-LV" sz="2800" dirty="0"/>
              <a:t>J</a:t>
            </a:r>
            <a:r>
              <a:rPr lang="lv-LV" sz="2800" dirty="0" smtClean="0"/>
              <a:t>a dati ir  izkliedēti, tad </a:t>
            </a:r>
            <a:r>
              <a:rPr lang="lv-LV" sz="2800" dirty="0" err="1" smtClean="0"/>
              <a:t>normālsadalījuma</a:t>
            </a:r>
            <a:r>
              <a:rPr lang="lv-LV" sz="2800" dirty="0" smtClean="0"/>
              <a:t> līkne ir lēzenāka un standartnovirze ir lielāka</a:t>
            </a:r>
            <a:endParaRPr lang="lv-LV" sz="2800" dirty="0"/>
          </a:p>
        </p:txBody>
      </p:sp>
      <p:pic>
        <p:nvPicPr>
          <p:cNvPr id="4" name="il_fi" descr="http://www.acastat.com/Statbook/clip_image002.jpg"/>
          <p:cNvPicPr>
            <a:picLocks noGrp="1"/>
          </p:cNvPicPr>
          <p:nvPr>
            <p:ph idx="1"/>
          </p:nvPr>
        </p:nvPicPr>
        <p:blipFill>
          <a:blip r:embed="rId2" cstate="print"/>
          <a:srcRect t="8219" r="7176" b="23288"/>
          <a:stretch>
            <a:fillRect/>
          </a:stretch>
        </p:blipFill>
        <p:spPr bwMode="auto">
          <a:xfrm>
            <a:off x="1547664" y="2868278"/>
            <a:ext cx="6120680" cy="2504938"/>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467544" y="1052736"/>
            <a:ext cx="8229600" cy="1143000"/>
          </a:xfrm>
        </p:spPr>
        <p:txBody>
          <a:bodyPr>
            <a:normAutofit/>
          </a:bodyPr>
          <a:lstStyle/>
          <a:p>
            <a:r>
              <a:rPr lang="lv-LV" sz="2400" dirty="0" smtClean="0"/>
              <a:t> Standartnovirzes attālumā no vidējās vērtības  atrodas  68% no visiem datiem</a:t>
            </a:r>
          </a:p>
        </p:txBody>
      </p:sp>
      <p:pic>
        <p:nvPicPr>
          <p:cNvPr id="6" name="Satura vietturis 5"/>
          <p:cNvPicPr>
            <a:picLocks noGrp="1"/>
          </p:cNvPicPr>
          <p:nvPr>
            <p:ph idx="1"/>
          </p:nvPr>
        </p:nvPicPr>
        <p:blipFill>
          <a:blip r:embed="rId2" cstate="print"/>
          <a:srcRect l="49843" t="44373" r="32278" b="31190"/>
          <a:stretch>
            <a:fillRect/>
          </a:stretch>
        </p:blipFill>
        <p:spPr bwMode="auto">
          <a:xfrm>
            <a:off x="2339752" y="2815750"/>
            <a:ext cx="4752528" cy="2701482"/>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395536" y="764704"/>
            <a:ext cx="8229600" cy="1143000"/>
          </a:xfrm>
        </p:spPr>
        <p:txBody>
          <a:bodyPr>
            <a:noAutofit/>
          </a:bodyPr>
          <a:lstStyle/>
          <a:p>
            <a:r>
              <a:rPr lang="lv-LV" sz="2800" dirty="0" smtClean="0"/>
              <a:t>Divu standartnoviržu attālumā  no vidējās vērtības atrodas  95% visu datu </a:t>
            </a:r>
            <a:endParaRPr lang="lv-LV" sz="2800" dirty="0"/>
          </a:p>
        </p:txBody>
      </p:sp>
      <p:pic>
        <p:nvPicPr>
          <p:cNvPr id="6" name="Satura vietturis 5"/>
          <p:cNvPicPr>
            <a:picLocks noGrp="1"/>
          </p:cNvPicPr>
          <p:nvPr>
            <p:ph idx="1"/>
          </p:nvPr>
        </p:nvPicPr>
        <p:blipFill>
          <a:blip r:embed="rId2" cstate="print"/>
          <a:srcRect l="49482" t="45659" r="32459" b="31511"/>
          <a:stretch>
            <a:fillRect/>
          </a:stretch>
        </p:blipFill>
        <p:spPr bwMode="auto">
          <a:xfrm>
            <a:off x="2483768" y="2348880"/>
            <a:ext cx="4176464" cy="306465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467544" y="764704"/>
            <a:ext cx="8229600" cy="1143000"/>
          </a:xfrm>
        </p:spPr>
        <p:txBody>
          <a:bodyPr>
            <a:normAutofit fontScale="90000"/>
          </a:bodyPr>
          <a:lstStyle/>
          <a:p>
            <a:r>
              <a:rPr lang="lv-LV" dirty="0" smtClean="0"/>
              <a:t> </a:t>
            </a:r>
            <a:r>
              <a:rPr lang="lv-LV" sz="4000" dirty="0" smtClean="0"/>
              <a:t>Trīs standartnoviržu attālumā atrodas 99% visu datu.</a:t>
            </a:r>
            <a:endParaRPr lang="lv-LV" sz="4000" dirty="0"/>
          </a:p>
        </p:txBody>
      </p:sp>
      <p:pic>
        <p:nvPicPr>
          <p:cNvPr id="6" name="Satura vietturis 5"/>
          <p:cNvPicPr>
            <a:picLocks noGrp="1"/>
          </p:cNvPicPr>
          <p:nvPr>
            <p:ph idx="1"/>
          </p:nvPr>
        </p:nvPicPr>
        <p:blipFill>
          <a:blip r:embed="rId2" cstate="print"/>
          <a:srcRect l="48579" t="44695" r="31707" b="30868"/>
          <a:stretch>
            <a:fillRect/>
          </a:stretch>
        </p:blipFill>
        <p:spPr bwMode="auto">
          <a:xfrm>
            <a:off x="2123728" y="2132856"/>
            <a:ext cx="4968551" cy="3096344"/>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dizains">
  <a:themeElements>
    <a:clrScheme name="Iestād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estād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Iestā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TotalTime>
  <Words>160</Words>
  <Application>Microsoft Office PowerPoint</Application>
  <PresentationFormat>On-screen Show (4:3)</PresentationFormat>
  <Paragraphs>11</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dizains</vt:lpstr>
      <vt:lpstr> Ko stāsta normālsadalījums? </vt:lpstr>
      <vt:lpstr> Lielākā daļā cilvēku lieto vienus un tos pašus pārtikas produktus. Šiem pārtikas produktiem atbilst normālsadalījuma zvana līknes vidusdaļa.    Nosauc dažus piemērus šiem produktiem!    Pavisam maz ir tādu cilvēku, kuri pārtikā lieto , piemēram savvaļas augus vai retas jūras zivis.  Šiem produktiem atbilst zvana līknes malējās daļas.</vt:lpstr>
      <vt:lpstr> Normālsadalījuma līkne var būt  stāvāka vai lēzenāka, </vt:lpstr>
      <vt:lpstr> Normālsadalījuma līkne ar būt ar nobīdi uz vienu vai otru pusi</vt:lpstr>
      <vt:lpstr>Ja dati ir diezgan tuvu kopā, tad normālsadalījuma līkne ir stāvāka un standartnovirze ir mazāka</vt:lpstr>
      <vt:lpstr>Ja dati ir  izkliedēti, tad normālsadalījuma līkne ir lēzenāka un standartnovirze ir lielāka</vt:lpstr>
      <vt:lpstr> Standartnovirzes attālumā no vidējās vērtības  atrodas  68% no visiem datiem</vt:lpstr>
      <vt:lpstr>Divu standartnoviržu attālumā  no vidējās vērtības atrodas  95% visu datu </vt:lpstr>
      <vt:lpstr> Trīs standartnoviržu attālumā atrodas 99% visu datu.</vt:lpstr>
      <vt:lpstr>  Latvijā vecumā no 18 līdz 24 gadiem vīriešu  garums veido normālsadalījumu ar vidējo vērtību   182 cm un standartnovirzi  2,5 cm, bet sievietēm 166 cm ar standartnovirzi 1,8 cm.    Ko stāsta normālsadalījuma līknes  par Latvijas vīriešiem un sievietēm?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 stāsta normālsadalījums?</dc:title>
  <dc:creator>VAIRA</dc:creator>
  <cp:lastModifiedBy>Windows User</cp:lastModifiedBy>
  <cp:revision>13</cp:revision>
  <dcterms:created xsi:type="dcterms:W3CDTF">2010-12-29T18:15:07Z</dcterms:created>
  <dcterms:modified xsi:type="dcterms:W3CDTF">2012-01-05T09:21:45Z</dcterms:modified>
</cp:coreProperties>
</file>