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0" r:id="rId4"/>
    <p:sldId id="259" r:id="rId5"/>
    <p:sldId id="262" r:id="rId6"/>
    <p:sldId id="261" r:id="rId7"/>
  </p:sldIdLst>
  <p:sldSz cx="9144000" cy="6858000" type="screen4x3"/>
  <p:notesSz cx="6858000" cy="9144000"/>
  <p:defaultTextStyle>
    <a:defPPr>
      <a:defRPr lang="lv-LV"/>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95" d="100"/>
          <a:sy n="95" d="100"/>
        </p:scale>
        <p:origin x="-114" y="-24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lv-LV"/>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lv-LV"/>
          </a:p>
        </p:txBody>
      </p:sp>
      <p:sp>
        <p:nvSpPr>
          <p:cNvPr id="4" name="Date Placeholder 3"/>
          <p:cNvSpPr>
            <a:spLocks noGrp="1"/>
          </p:cNvSpPr>
          <p:nvPr>
            <p:ph type="dt" sz="half" idx="10"/>
          </p:nvPr>
        </p:nvSpPr>
        <p:spPr/>
        <p:txBody>
          <a:bodyPr/>
          <a:lstStyle/>
          <a:p>
            <a:fld id="{A215D01C-38A2-4629-951F-FC013FBC3126}" type="datetimeFigureOut">
              <a:rPr lang="lv-LV" smtClean="0"/>
              <a:pPr/>
              <a:t>2011.12.20.</a:t>
            </a:fld>
            <a:endParaRPr lang="lv-LV"/>
          </a:p>
        </p:txBody>
      </p:sp>
      <p:sp>
        <p:nvSpPr>
          <p:cNvPr id="5" name="Footer Placeholder 4"/>
          <p:cNvSpPr>
            <a:spLocks noGrp="1"/>
          </p:cNvSpPr>
          <p:nvPr>
            <p:ph type="ftr" sz="quarter" idx="11"/>
          </p:nvPr>
        </p:nvSpPr>
        <p:spPr/>
        <p:txBody>
          <a:bodyPr/>
          <a:lstStyle/>
          <a:p>
            <a:endParaRPr lang="lv-LV"/>
          </a:p>
        </p:txBody>
      </p:sp>
      <p:sp>
        <p:nvSpPr>
          <p:cNvPr id="6" name="Slide Number Placeholder 5"/>
          <p:cNvSpPr>
            <a:spLocks noGrp="1"/>
          </p:cNvSpPr>
          <p:nvPr>
            <p:ph type="sldNum" sz="quarter" idx="12"/>
          </p:nvPr>
        </p:nvSpPr>
        <p:spPr/>
        <p:txBody>
          <a:bodyPr/>
          <a:lstStyle/>
          <a:p>
            <a:fld id="{93C7C419-5624-472D-84F6-C7DA13906CB7}" type="slidenum">
              <a:rPr lang="lv-LV" smtClean="0"/>
              <a:pPr/>
              <a:t>‹#›</a:t>
            </a:fld>
            <a:endParaRPr lang="lv-LV"/>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lv-LV"/>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lv-LV"/>
          </a:p>
        </p:txBody>
      </p:sp>
      <p:sp>
        <p:nvSpPr>
          <p:cNvPr id="4" name="Date Placeholder 3"/>
          <p:cNvSpPr>
            <a:spLocks noGrp="1"/>
          </p:cNvSpPr>
          <p:nvPr>
            <p:ph type="dt" sz="half" idx="10"/>
          </p:nvPr>
        </p:nvSpPr>
        <p:spPr/>
        <p:txBody>
          <a:bodyPr/>
          <a:lstStyle/>
          <a:p>
            <a:fld id="{A215D01C-38A2-4629-951F-FC013FBC3126}" type="datetimeFigureOut">
              <a:rPr lang="lv-LV" smtClean="0"/>
              <a:pPr/>
              <a:t>2011.12.20.</a:t>
            </a:fld>
            <a:endParaRPr lang="lv-LV"/>
          </a:p>
        </p:txBody>
      </p:sp>
      <p:sp>
        <p:nvSpPr>
          <p:cNvPr id="5" name="Footer Placeholder 4"/>
          <p:cNvSpPr>
            <a:spLocks noGrp="1"/>
          </p:cNvSpPr>
          <p:nvPr>
            <p:ph type="ftr" sz="quarter" idx="11"/>
          </p:nvPr>
        </p:nvSpPr>
        <p:spPr/>
        <p:txBody>
          <a:bodyPr/>
          <a:lstStyle/>
          <a:p>
            <a:endParaRPr lang="lv-LV"/>
          </a:p>
        </p:txBody>
      </p:sp>
      <p:sp>
        <p:nvSpPr>
          <p:cNvPr id="6" name="Slide Number Placeholder 5"/>
          <p:cNvSpPr>
            <a:spLocks noGrp="1"/>
          </p:cNvSpPr>
          <p:nvPr>
            <p:ph type="sldNum" sz="quarter" idx="12"/>
          </p:nvPr>
        </p:nvSpPr>
        <p:spPr/>
        <p:txBody>
          <a:bodyPr/>
          <a:lstStyle/>
          <a:p>
            <a:fld id="{93C7C419-5624-472D-84F6-C7DA13906CB7}" type="slidenum">
              <a:rPr lang="lv-LV" smtClean="0"/>
              <a:pPr/>
              <a:t>‹#›</a:t>
            </a:fld>
            <a:endParaRPr lang="lv-LV"/>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lv-LV"/>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lv-LV"/>
          </a:p>
        </p:txBody>
      </p:sp>
      <p:sp>
        <p:nvSpPr>
          <p:cNvPr id="4" name="Date Placeholder 3"/>
          <p:cNvSpPr>
            <a:spLocks noGrp="1"/>
          </p:cNvSpPr>
          <p:nvPr>
            <p:ph type="dt" sz="half" idx="10"/>
          </p:nvPr>
        </p:nvSpPr>
        <p:spPr/>
        <p:txBody>
          <a:bodyPr/>
          <a:lstStyle/>
          <a:p>
            <a:fld id="{A215D01C-38A2-4629-951F-FC013FBC3126}" type="datetimeFigureOut">
              <a:rPr lang="lv-LV" smtClean="0"/>
              <a:pPr/>
              <a:t>2011.12.20.</a:t>
            </a:fld>
            <a:endParaRPr lang="lv-LV"/>
          </a:p>
        </p:txBody>
      </p:sp>
      <p:sp>
        <p:nvSpPr>
          <p:cNvPr id="5" name="Footer Placeholder 4"/>
          <p:cNvSpPr>
            <a:spLocks noGrp="1"/>
          </p:cNvSpPr>
          <p:nvPr>
            <p:ph type="ftr" sz="quarter" idx="11"/>
          </p:nvPr>
        </p:nvSpPr>
        <p:spPr/>
        <p:txBody>
          <a:bodyPr/>
          <a:lstStyle/>
          <a:p>
            <a:endParaRPr lang="lv-LV"/>
          </a:p>
        </p:txBody>
      </p:sp>
      <p:sp>
        <p:nvSpPr>
          <p:cNvPr id="6" name="Slide Number Placeholder 5"/>
          <p:cNvSpPr>
            <a:spLocks noGrp="1"/>
          </p:cNvSpPr>
          <p:nvPr>
            <p:ph type="sldNum" sz="quarter" idx="12"/>
          </p:nvPr>
        </p:nvSpPr>
        <p:spPr/>
        <p:txBody>
          <a:bodyPr/>
          <a:lstStyle/>
          <a:p>
            <a:fld id="{93C7C419-5624-472D-84F6-C7DA13906CB7}" type="slidenum">
              <a:rPr lang="lv-LV" smtClean="0"/>
              <a:pPr/>
              <a:t>‹#›</a:t>
            </a:fld>
            <a:endParaRPr lang="lv-LV"/>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lv-LV"/>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lv-LV"/>
          </a:p>
        </p:txBody>
      </p:sp>
      <p:sp>
        <p:nvSpPr>
          <p:cNvPr id="4" name="Date Placeholder 3"/>
          <p:cNvSpPr>
            <a:spLocks noGrp="1"/>
          </p:cNvSpPr>
          <p:nvPr>
            <p:ph type="dt" sz="half" idx="10"/>
          </p:nvPr>
        </p:nvSpPr>
        <p:spPr/>
        <p:txBody>
          <a:bodyPr/>
          <a:lstStyle/>
          <a:p>
            <a:fld id="{A215D01C-38A2-4629-951F-FC013FBC3126}" type="datetimeFigureOut">
              <a:rPr lang="lv-LV" smtClean="0"/>
              <a:pPr/>
              <a:t>2011.12.20.</a:t>
            </a:fld>
            <a:endParaRPr lang="lv-LV"/>
          </a:p>
        </p:txBody>
      </p:sp>
      <p:sp>
        <p:nvSpPr>
          <p:cNvPr id="5" name="Footer Placeholder 4"/>
          <p:cNvSpPr>
            <a:spLocks noGrp="1"/>
          </p:cNvSpPr>
          <p:nvPr>
            <p:ph type="ftr" sz="quarter" idx="11"/>
          </p:nvPr>
        </p:nvSpPr>
        <p:spPr/>
        <p:txBody>
          <a:bodyPr/>
          <a:lstStyle/>
          <a:p>
            <a:endParaRPr lang="lv-LV"/>
          </a:p>
        </p:txBody>
      </p:sp>
      <p:sp>
        <p:nvSpPr>
          <p:cNvPr id="6" name="Slide Number Placeholder 5"/>
          <p:cNvSpPr>
            <a:spLocks noGrp="1"/>
          </p:cNvSpPr>
          <p:nvPr>
            <p:ph type="sldNum" sz="quarter" idx="12"/>
          </p:nvPr>
        </p:nvSpPr>
        <p:spPr/>
        <p:txBody>
          <a:bodyPr/>
          <a:lstStyle/>
          <a:p>
            <a:fld id="{93C7C419-5624-472D-84F6-C7DA13906CB7}" type="slidenum">
              <a:rPr lang="lv-LV" smtClean="0"/>
              <a:pPr/>
              <a:t>‹#›</a:t>
            </a:fld>
            <a:endParaRPr lang="lv-LV"/>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lv-LV"/>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215D01C-38A2-4629-951F-FC013FBC3126}" type="datetimeFigureOut">
              <a:rPr lang="lv-LV" smtClean="0"/>
              <a:pPr/>
              <a:t>2011.12.20.</a:t>
            </a:fld>
            <a:endParaRPr lang="lv-LV"/>
          </a:p>
        </p:txBody>
      </p:sp>
      <p:sp>
        <p:nvSpPr>
          <p:cNvPr id="5" name="Footer Placeholder 4"/>
          <p:cNvSpPr>
            <a:spLocks noGrp="1"/>
          </p:cNvSpPr>
          <p:nvPr>
            <p:ph type="ftr" sz="quarter" idx="11"/>
          </p:nvPr>
        </p:nvSpPr>
        <p:spPr/>
        <p:txBody>
          <a:bodyPr/>
          <a:lstStyle/>
          <a:p>
            <a:endParaRPr lang="lv-LV"/>
          </a:p>
        </p:txBody>
      </p:sp>
      <p:sp>
        <p:nvSpPr>
          <p:cNvPr id="6" name="Slide Number Placeholder 5"/>
          <p:cNvSpPr>
            <a:spLocks noGrp="1"/>
          </p:cNvSpPr>
          <p:nvPr>
            <p:ph type="sldNum" sz="quarter" idx="12"/>
          </p:nvPr>
        </p:nvSpPr>
        <p:spPr/>
        <p:txBody>
          <a:bodyPr/>
          <a:lstStyle/>
          <a:p>
            <a:fld id="{93C7C419-5624-472D-84F6-C7DA13906CB7}" type="slidenum">
              <a:rPr lang="lv-LV" smtClean="0"/>
              <a:pPr/>
              <a:t>‹#›</a:t>
            </a:fld>
            <a:endParaRPr lang="lv-LV"/>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lv-LV"/>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lv-LV"/>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lv-LV"/>
          </a:p>
        </p:txBody>
      </p:sp>
      <p:sp>
        <p:nvSpPr>
          <p:cNvPr id="5" name="Date Placeholder 4"/>
          <p:cNvSpPr>
            <a:spLocks noGrp="1"/>
          </p:cNvSpPr>
          <p:nvPr>
            <p:ph type="dt" sz="half" idx="10"/>
          </p:nvPr>
        </p:nvSpPr>
        <p:spPr/>
        <p:txBody>
          <a:bodyPr/>
          <a:lstStyle/>
          <a:p>
            <a:fld id="{A215D01C-38A2-4629-951F-FC013FBC3126}" type="datetimeFigureOut">
              <a:rPr lang="lv-LV" smtClean="0"/>
              <a:pPr/>
              <a:t>2011.12.20.</a:t>
            </a:fld>
            <a:endParaRPr lang="lv-LV"/>
          </a:p>
        </p:txBody>
      </p:sp>
      <p:sp>
        <p:nvSpPr>
          <p:cNvPr id="6" name="Footer Placeholder 5"/>
          <p:cNvSpPr>
            <a:spLocks noGrp="1"/>
          </p:cNvSpPr>
          <p:nvPr>
            <p:ph type="ftr" sz="quarter" idx="11"/>
          </p:nvPr>
        </p:nvSpPr>
        <p:spPr/>
        <p:txBody>
          <a:bodyPr/>
          <a:lstStyle/>
          <a:p>
            <a:endParaRPr lang="lv-LV"/>
          </a:p>
        </p:txBody>
      </p:sp>
      <p:sp>
        <p:nvSpPr>
          <p:cNvPr id="7" name="Slide Number Placeholder 6"/>
          <p:cNvSpPr>
            <a:spLocks noGrp="1"/>
          </p:cNvSpPr>
          <p:nvPr>
            <p:ph type="sldNum" sz="quarter" idx="12"/>
          </p:nvPr>
        </p:nvSpPr>
        <p:spPr/>
        <p:txBody>
          <a:bodyPr/>
          <a:lstStyle/>
          <a:p>
            <a:fld id="{93C7C419-5624-472D-84F6-C7DA13906CB7}" type="slidenum">
              <a:rPr lang="lv-LV" smtClean="0"/>
              <a:pPr/>
              <a:t>‹#›</a:t>
            </a:fld>
            <a:endParaRPr lang="lv-LV"/>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lv-LV"/>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lv-LV"/>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lv-LV"/>
          </a:p>
        </p:txBody>
      </p:sp>
      <p:sp>
        <p:nvSpPr>
          <p:cNvPr id="7" name="Date Placeholder 6"/>
          <p:cNvSpPr>
            <a:spLocks noGrp="1"/>
          </p:cNvSpPr>
          <p:nvPr>
            <p:ph type="dt" sz="half" idx="10"/>
          </p:nvPr>
        </p:nvSpPr>
        <p:spPr/>
        <p:txBody>
          <a:bodyPr/>
          <a:lstStyle/>
          <a:p>
            <a:fld id="{A215D01C-38A2-4629-951F-FC013FBC3126}" type="datetimeFigureOut">
              <a:rPr lang="lv-LV" smtClean="0"/>
              <a:pPr/>
              <a:t>2011.12.20.</a:t>
            </a:fld>
            <a:endParaRPr lang="lv-LV"/>
          </a:p>
        </p:txBody>
      </p:sp>
      <p:sp>
        <p:nvSpPr>
          <p:cNvPr id="8" name="Footer Placeholder 7"/>
          <p:cNvSpPr>
            <a:spLocks noGrp="1"/>
          </p:cNvSpPr>
          <p:nvPr>
            <p:ph type="ftr" sz="quarter" idx="11"/>
          </p:nvPr>
        </p:nvSpPr>
        <p:spPr/>
        <p:txBody>
          <a:bodyPr/>
          <a:lstStyle/>
          <a:p>
            <a:endParaRPr lang="lv-LV"/>
          </a:p>
        </p:txBody>
      </p:sp>
      <p:sp>
        <p:nvSpPr>
          <p:cNvPr id="9" name="Slide Number Placeholder 8"/>
          <p:cNvSpPr>
            <a:spLocks noGrp="1"/>
          </p:cNvSpPr>
          <p:nvPr>
            <p:ph type="sldNum" sz="quarter" idx="12"/>
          </p:nvPr>
        </p:nvSpPr>
        <p:spPr/>
        <p:txBody>
          <a:bodyPr/>
          <a:lstStyle/>
          <a:p>
            <a:fld id="{93C7C419-5624-472D-84F6-C7DA13906CB7}" type="slidenum">
              <a:rPr lang="lv-LV" smtClean="0"/>
              <a:pPr/>
              <a:t>‹#›</a:t>
            </a:fld>
            <a:endParaRPr lang="lv-LV"/>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lv-LV"/>
          </a:p>
        </p:txBody>
      </p:sp>
      <p:sp>
        <p:nvSpPr>
          <p:cNvPr id="3" name="Date Placeholder 2"/>
          <p:cNvSpPr>
            <a:spLocks noGrp="1"/>
          </p:cNvSpPr>
          <p:nvPr>
            <p:ph type="dt" sz="half" idx="10"/>
          </p:nvPr>
        </p:nvSpPr>
        <p:spPr/>
        <p:txBody>
          <a:bodyPr/>
          <a:lstStyle/>
          <a:p>
            <a:fld id="{A215D01C-38A2-4629-951F-FC013FBC3126}" type="datetimeFigureOut">
              <a:rPr lang="lv-LV" smtClean="0"/>
              <a:pPr/>
              <a:t>2011.12.20.</a:t>
            </a:fld>
            <a:endParaRPr lang="lv-LV"/>
          </a:p>
        </p:txBody>
      </p:sp>
      <p:sp>
        <p:nvSpPr>
          <p:cNvPr id="4" name="Footer Placeholder 3"/>
          <p:cNvSpPr>
            <a:spLocks noGrp="1"/>
          </p:cNvSpPr>
          <p:nvPr>
            <p:ph type="ftr" sz="quarter" idx="11"/>
          </p:nvPr>
        </p:nvSpPr>
        <p:spPr/>
        <p:txBody>
          <a:bodyPr/>
          <a:lstStyle/>
          <a:p>
            <a:endParaRPr lang="lv-LV"/>
          </a:p>
        </p:txBody>
      </p:sp>
      <p:sp>
        <p:nvSpPr>
          <p:cNvPr id="5" name="Slide Number Placeholder 4"/>
          <p:cNvSpPr>
            <a:spLocks noGrp="1"/>
          </p:cNvSpPr>
          <p:nvPr>
            <p:ph type="sldNum" sz="quarter" idx="12"/>
          </p:nvPr>
        </p:nvSpPr>
        <p:spPr/>
        <p:txBody>
          <a:bodyPr/>
          <a:lstStyle/>
          <a:p>
            <a:fld id="{93C7C419-5624-472D-84F6-C7DA13906CB7}" type="slidenum">
              <a:rPr lang="lv-LV" smtClean="0"/>
              <a:pPr/>
              <a:t>‹#›</a:t>
            </a:fld>
            <a:endParaRPr lang="lv-LV"/>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215D01C-38A2-4629-951F-FC013FBC3126}" type="datetimeFigureOut">
              <a:rPr lang="lv-LV" smtClean="0"/>
              <a:pPr/>
              <a:t>2011.12.20.</a:t>
            </a:fld>
            <a:endParaRPr lang="lv-LV"/>
          </a:p>
        </p:txBody>
      </p:sp>
      <p:sp>
        <p:nvSpPr>
          <p:cNvPr id="3" name="Footer Placeholder 2"/>
          <p:cNvSpPr>
            <a:spLocks noGrp="1"/>
          </p:cNvSpPr>
          <p:nvPr>
            <p:ph type="ftr" sz="quarter" idx="11"/>
          </p:nvPr>
        </p:nvSpPr>
        <p:spPr/>
        <p:txBody>
          <a:bodyPr/>
          <a:lstStyle/>
          <a:p>
            <a:endParaRPr lang="lv-LV"/>
          </a:p>
        </p:txBody>
      </p:sp>
      <p:sp>
        <p:nvSpPr>
          <p:cNvPr id="4" name="Slide Number Placeholder 3"/>
          <p:cNvSpPr>
            <a:spLocks noGrp="1"/>
          </p:cNvSpPr>
          <p:nvPr>
            <p:ph type="sldNum" sz="quarter" idx="12"/>
          </p:nvPr>
        </p:nvSpPr>
        <p:spPr/>
        <p:txBody>
          <a:bodyPr/>
          <a:lstStyle/>
          <a:p>
            <a:fld id="{93C7C419-5624-472D-84F6-C7DA13906CB7}" type="slidenum">
              <a:rPr lang="lv-LV" smtClean="0"/>
              <a:pPr/>
              <a:t>‹#›</a:t>
            </a:fld>
            <a:endParaRPr lang="lv-LV"/>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lv-LV"/>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lv-LV"/>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215D01C-38A2-4629-951F-FC013FBC3126}" type="datetimeFigureOut">
              <a:rPr lang="lv-LV" smtClean="0"/>
              <a:pPr/>
              <a:t>2011.12.20.</a:t>
            </a:fld>
            <a:endParaRPr lang="lv-LV"/>
          </a:p>
        </p:txBody>
      </p:sp>
      <p:sp>
        <p:nvSpPr>
          <p:cNvPr id="6" name="Footer Placeholder 5"/>
          <p:cNvSpPr>
            <a:spLocks noGrp="1"/>
          </p:cNvSpPr>
          <p:nvPr>
            <p:ph type="ftr" sz="quarter" idx="11"/>
          </p:nvPr>
        </p:nvSpPr>
        <p:spPr/>
        <p:txBody>
          <a:bodyPr/>
          <a:lstStyle/>
          <a:p>
            <a:endParaRPr lang="lv-LV"/>
          </a:p>
        </p:txBody>
      </p:sp>
      <p:sp>
        <p:nvSpPr>
          <p:cNvPr id="7" name="Slide Number Placeholder 6"/>
          <p:cNvSpPr>
            <a:spLocks noGrp="1"/>
          </p:cNvSpPr>
          <p:nvPr>
            <p:ph type="sldNum" sz="quarter" idx="12"/>
          </p:nvPr>
        </p:nvSpPr>
        <p:spPr/>
        <p:txBody>
          <a:bodyPr/>
          <a:lstStyle/>
          <a:p>
            <a:fld id="{93C7C419-5624-472D-84F6-C7DA13906CB7}" type="slidenum">
              <a:rPr lang="lv-LV" smtClean="0"/>
              <a:pPr/>
              <a:t>‹#›</a:t>
            </a:fld>
            <a:endParaRPr lang="lv-LV"/>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lv-LV"/>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lv-LV"/>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215D01C-38A2-4629-951F-FC013FBC3126}" type="datetimeFigureOut">
              <a:rPr lang="lv-LV" smtClean="0"/>
              <a:pPr/>
              <a:t>2011.12.20.</a:t>
            </a:fld>
            <a:endParaRPr lang="lv-LV"/>
          </a:p>
        </p:txBody>
      </p:sp>
      <p:sp>
        <p:nvSpPr>
          <p:cNvPr id="6" name="Footer Placeholder 5"/>
          <p:cNvSpPr>
            <a:spLocks noGrp="1"/>
          </p:cNvSpPr>
          <p:nvPr>
            <p:ph type="ftr" sz="quarter" idx="11"/>
          </p:nvPr>
        </p:nvSpPr>
        <p:spPr/>
        <p:txBody>
          <a:bodyPr/>
          <a:lstStyle/>
          <a:p>
            <a:endParaRPr lang="lv-LV"/>
          </a:p>
        </p:txBody>
      </p:sp>
      <p:sp>
        <p:nvSpPr>
          <p:cNvPr id="7" name="Slide Number Placeholder 6"/>
          <p:cNvSpPr>
            <a:spLocks noGrp="1"/>
          </p:cNvSpPr>
          <p:nvPr>
            <p:ph type="sldNum" sz="quarter" idx="12"/>
          </p:nvPr>
        </p:nvSpPr>
        <p:spPr/>
        <p:txBody>
          <a:bodyPr/>
          <a:lstStyle/>
          <a:p>
            <a:fld id="{93C7C419-5624-472D-84F6-C7DA13906CB7}" type="slidenum">
              <a:rPr lang="lv-LV" smtClean="0"/>
              <a:pPr/>
              <a:t>‹#›</a:t>
            </a:fld>
            <a:endParaRPr lang="lv-LV"/>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lv-LV"/>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lv-LV"/>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215D01C-38A2-4629-951F-FC013FBC3126}" type="datetimeFigureOut">
              <a:rPr lang="lv-LV" smtClean="0"/>
              <a:pPr/>
              <a:t>2011.12.20.</a:t>
            </a:fld>
            <a:endParaRPr lang="lv-LV"/>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lv-LV"/>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3C7C419-5624-472D-84F6-C7DA13906CB7}" type="slidenum">
              <a:rPr lang="lv-LV" smtClean="0"/>
              <a:pPr/>
              <a:t>‹#›</a:t>
            </a:fld>
            <a:endParaRPr lang="lv-LV"/>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lv-LV"/>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teachergatis.blogspot.com/2010/10/musdienigi-macibu-materiali-ar-onenote.html" TargetMode="External"/><Relationship Id="rId2" Type="http://schemas.openxmlformats.org/officeDocument/2006/relationships/hyperlink" Target="http://www.britanica.com/"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sites.google.com/site/cuegli/events/2009-10-15/docs" TargetMode="External"/><Relationship Id="rId2" Type="http://schemas.openxmlformats.org/officeDocument/2006/relationships/hyperlink" Target="http://www.igoogle.com/" TargetMode="External"/><Relationship Id="rId1" Type="http://schemas.openxmlformats.org/officeDocument/2006/relationships/slideLayout" Target="../slideLayouts/slideLayout2.xml"/><Relationship Id="rId4" Type="http://schemas.openxmlformats.org/officeDocument/2006/relationships/hyperlink" Target="http://www.wordle.net/" TargetMode="External"/></Relationships>
</file>

<file path=ppt/slides/_rels/slide5.xml.rels><?xml version="1.0" encoding="UTF-8" standalone="yes"?>
<Relationships xmlns="http://schemas.openxmlformats.org/package/2006/relationships"><Relationship Id="rId3" Type="http://schemas.openxmlformats.org/officeDocument/2006/relationships/hyperlink" Target="http://280slides.com/" TargetMode="External"/><Relationship Id="rId7" Type="http://schemas.openxmlformats.org/officeDocument/2006/relationships/hyperlink" Target="http://www.cloudme.com/en" TargetMode="External"/><Relationship Id="rId2" Type="http://schemas.openxmlformats.org/officeDocument/2006/relationships/hyperlink" Target="http://www.prezi.com/" TargetMode="External"/><Relationship Id="rId1" Type="http://schemas.openxmlformats.org/officeDocument/2006/relationships/slideLayout" Target="../slideLayouts/slideLayout2.xml"/><Relationship Id="rId6" Type="http://schemas.openxmlformats.org/officeDocument/2006/relationships/hyperlink" Target="http://www.dropbox.com/" TargetMode="External"/><Relationship Id="rId5" Type="http://schemas.openxmlformats.org/officeDocument/2006/relationships/hyperlink" Target="http://h30411.www3.hp.com/posts/1018226" TargetMode="External"/><Relationship Id="rId4" Type="http://schemas.openxmlformats.org/officeDocument/2006/relationships/hyperlink" Target="http://popplet.com/" TargetMode="Externa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71613"/>
            <a:ext cx="7772400" cy="2028838"/>
          </a:xfrm>
        </p:spPr>
        <p:txBody>
          <a:bodyPr>
            <a:normAutofit fontScale="90000"/>
          </a:bodyPr>
          <a:lstStyle/>
          <a:p>
            <a:r>
              <a:rPr lang="lv-LV" b="1" dirty="0"/>
              <a:t>Novitātes IT un programmatūrās, kas tieši saistītas ar mācību priekšmeta standarta </a:t>
            </a:r>
            <a:r>
              <a:rPr lang="lv-LV" b="1" dirty="0" smtClean="0"/>
              <a:t>apguvi</a:t>
            </a:r>
            <a:endParaRPr lang="lv-LV" b="1" dirty="0"/>
          </a:p>
        </p:txBody>
      </p:sp>
      <p:sp>
        <p:nvSpPr>
          <p:cNvPr id="3" name="Subtitle 2"/>
          <p:cNvSpPr>
            <a:spLocks noGrp="1"/>
          </p:cNvSpPr>
          <p:nvPr>
            <p:ph type="subTitle" idx="1"/>
          </p:nvPr>
        </p:nvSpPr>
        <p:spPr/>
        <p:txBody>
          <a:bodyPr/>
          <a:lstStyle/>
          <a:p>
            <a:endParaRPr lang="lv-LV"/>
          </a:p>
        </p:txBody>
      </p:sp>
      <p:pic>
        <p:nvPicPr>
          <p:cNvPr id="5"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5800" y="404664"/>
            <a:ext cx="7772400" cy="7048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 name="TextBox 5"/>
          <p:cNvSpPr txBox="1"/>
          <p:nvPr/>
        </p:nvSpPr>
        <p:spPr>
          <a:xfrm>
            <a:off x="711809" y="5772834"/>
            <a:ext cx="7720382" cy="830997"/>
          </a:xfrm>
          <a:prstGeom prst="rect">
            <a:avLst/>
          </a:prstGeom>
          <a:noFill/>
        </p:spPr>
        <p:txBody>
          <a:bodyPr wrap="none" rtlCol="0">
            <a:spAutoFit/>
          </a:bodyPr>
          <a:lstStyle/>
          <a:p>
            <a:pPr algn="ctr"/>
            <a:r>
              <a:rPr lang="en-US" sz="1600" dirty="0"/>
              <a:t>ESF </a:t>
            </a:r>
            <a:r>
              <a:rPr lang="en-US" sz="1600" dirty="0" err="1"/>
              <a:t>projekts</a:t>
            </a:r>
            <a:r>
              <a:rPr lang="en-US" sz="1600" dirty="0"/>
              <a:t> „</a:t>
            </a:r>
            <a:r>
              <a:rPr lang="en-US" sz="1600" dirty="0" err="1"/>
              <a:t>Profesionālajā</a:t>
            </a:r>
            <a:r>
              <a:rPr lang="en-US" sz="1600" dirty="0"/>
              <a:t> </a:t>
            </a:r>
            <a:r>
              <a:rPr lang="en-US" sz="1600" dirty="0" err="1"/>
              <a:t>izglītībā</a:t>
            </a:r>
            <a:r>
              <a:rPr lang="en-US" sz="1600" dirty="0"/>
              <a:t> </a:t>
            </a:r>
            <a:r>
              <a:rPr lang="en-US" sz="1600" dirty="0" err="1"/>
              <a:t>iesaistīto</a:t>
            </a:r>
            <a:r>
              <a:rPr lang="en-US" sz="1600" dirty="0"/>
              <a:t> </a:t>
            </a:r>
            <a:r>
              <a:rPr lang="en-US" sz="1600" dirty="0" err="1"/>
              <a:t>vispārizglītojošo</a:t>
            </a:r>
            <a:r>
              <a:rPr lang="en-US" sz="1600" dirty="0"/>
              <a:t> </a:t>
            </a:r>
            <a:r>
              <a:rPr lang="en-US" sz="1600" dirty="0" err="1"/>
              <a:t>mācību</a:t>
            </a:r>
            <a:r>
              <a:rPr lang="en-US" sz="1600" dirty="0"/>
              <a:t> </a:t>
            </a:r>
            <a:r>
              <a:rPr lang="en-US" sz="1600" dirty="0" err="1" smtClean="0"/>
              <a:t>priekšmetu</a:t>
            </a:r>
            <a:endParaRPr lang="en-US" sz="1600" dirty="0" smtClean="0"/>
          </a:p>
          <a:p>
            <a:pPr algn="ctr"/>
            <a:r>
              <a:rPr lang="en-US" sz="1600" dirty="0" err="1" smtClean="0"/>
              <a:t>pedagogu</a:t>
            </a:r>
            <a:r>
              <a:rPr lang="en-US" sz="1600" dirty="0" smtClean="0"/>
              <a:t> </a:t>
            </a:r>
            <a:r>
              <a:rPr lang="en-US" sz="1600" dirty="0" err="1"/>
              <a:t>kompetences</a:t>
            </a:r>
            <a:r>
              <a:rPr lang="en-US" sz="1600" dirty="0"/>
              <a:t> </a:t>
            </a:r>
            <a:r>
              <a:rPr lang="en-US" sz="1600" dirty="0" err="1"/>
              <a:t>paaugstināšana</a:t>
            </a:r>
            <a:r>
              <a:rPr lang="en-US" sz="1600" dirty="0" smtClean="0"/>
              <a:t>”</a:t>
            </a:r>
          </a:p>
          <a:p>
            <a:pPr algn="ctr"/>
            <a:r>
              <a:rPr lang="en-US" sz="1600" dirty="0" smtClean="0"/>
              <a:t>(</a:t>
            </a:r>
            <a:r>
              <a:rPr lang="en-US" sz="1600" dirty="0" err="1"/>
              <a:t>vienošanās</a:t>
            </a:r>
            <a:r>
              <a:rPr lang="en-US" sz="1600" dirty="0"/>
              <a:t> Nr. 2009/0274/1DP/1.2.1.1.2/09/IPIA/VIAA/003)</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v-LV" b="1" dirty="0" smtClean="0"/>
              <a:t>Jaunākās tendences</a:t>
            </a:r>
            <a:endParaRPr lang="lv-LV" b="1" dirty="0"/>
          </a:p>
        </p:txBody>
      </p:sp>
      <p:sp>
        <p:nvSpPr>
          <p:cNvPr id="3" name="Content Placeholder 2"/>
          <p:cNvSpPr>
            <a:spLocks noGrp="1"/>
          </p:cNvSpPr>
          <p:nvPr>
            <p:ph idx="1"/>
          </p:nvPr>
        </p:nvSpPr>
        <p:spPr/>
        <p:txBody>
          <a:bodyPr/>
          <a:lstStyle/>
          <a:p>
            <a:r>
              <a:rPr lang="lv-LV" b="1" dirty="0" smtClean="0"/>
              <a:t>Mācīšanās, izmantojot interneta resursus</a:t>
            </a:r>
            <a:endParaRPr lang="lv-LV" dirty="0" smtClean="0"/>
          </a:p>
          <a:p>
            <a:r>
              <a:rPr lang="lv-LV" b="1" dirty="0" smtClean="0"/>
              <a:t>Tiešsaistes lietotnes (mākoņu tehnoloģijas)</a:t>
            </a:r>
          </a:p>
          <a:p>
            <a:r>
              <a:rPr lang="lv-LV" b="1" dirty="0" smtClean="0"/>
              <a:t>IT jaunumi</a:t>
            </a:r>
          </a:p>
          <a:p>
            <a:endParaRPr lang="lv-LV"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lv-LV" b="1" dirty="0" smtClean="0"/>
              <a:t>Mācīšanās, izmantojot interneta resursus</a:t>
            </a:r>
            <a:endParaRPr lang="lv-LV" b="1" dirty="0"/>
          </a:p>
        </p:txBody>
      </p:sp>
      <p:sp>
        <p:nvSpPr>
          <p:cNvPr id="3" name="Content Placeholder 2"/>
          <p:cNvSpPr>
            <a:spLocks noGrp="1"/>
          </p:cNvSpPr>
          <p:nvPr>
            <p:ph idx="1"/>
          </p:nvPr>
        </p:nvSpPr>
        <p:spPr/>
        <p:txBody>
          <a:bodyPr>
            <a:normAutofit fontScale="77500" lnSpcReduction="20000"/>
          </a:bodyPr>
          <a:lstStyle/>
          <a:p>
            <a:r>
              <a:rPr lang="lv-LV" b="1" dirty="0" smtClean="0"/>
              <a:t>Audio / vizuālie mācību materiāli </a:t>
            </a:r>
            <a:r>
              <a:rPr lang="lv-LV" dirty="0" smtClean="0"/>
              <a:t>(piem., </a:t>
            </a:r>
            <a:r>
              <a:rPr lang="lv-LV" dirty="0" err="1" smtClean="0"/>
              <a:t>www.youtube.com</a:t>
            </a:r>
            <a:r>
              <a:rPr lang="lv-LV" dirty="0" smtClean="0"/>
              <a:t>)</a:t>
            </a:r>
          </a:p>
          <a:p>
            <a:r>
              <a:rPr lang="lv-LV" b="1" dirty="0" smtClean="0"/>
              <a:t>E - vide mācību procesa organizēšanai </a:t>
            </a:r>
            <a:r>
              <a:rPr lang="lv-LV" dirty="0" smtClean="0"/>
              <a:t>(piem., </a:t>
            </a:r>
            <a:r>
              <a:rPr lang="lv-LV" dirty="0" err="1" smtClean="0"/>
              <a:t>www.moodle.lv</a:t>
            </a:r>
            <a:r>
              <a:rPr lang="lv-LV" dirty="0" smtClean="0"/>
              <a:t>)</a:t>
            </a:r>
          </a:p>
          <a:p>
            <a:r>
              <a:rPr lang="lv-LV" b="1" dirty="0" smtClean="0"/>
              <a:t>Tiešsaistes enciklopēdijas</a:t>
            </a:r>
            <a:r>
              <a:rPr lang="lv-LV" dirty="0" smtClean="0"/>
              <a:t>  (piem., </a:t>
            </a:r>
            <a:r>
              <a:rPr lang="lv-LV" dirty="0" err="1" smtClean="0">
                <a:hlinkClick r:id="rId2"/>
              </a:rPr>
              <a:t>www.britanica.com</a:t>
            </a:r>
            <a:r>
              <a:rPr lang="lv-LV" dirty="0" smtClean="0"/>
              <a:t> )</a:t>
            </a:r>
          </a:p>
          <a:p>
            <a:r>
              <a:rPr lang="lv-LV" b="1" dirty="0" smtClean="0"/>
              <a:t>Datņu apmaiņa </a:t>
            </a:r>
            <a:r>
              <a:rPr lang="lv-LV" dirty="0" smtClean="0"/>
              <a:t>(piem., </a:t>
            </a:r>
            <a:r>
              <a:rPr lang="lv-LV" dirty="0" err="1" smtClean="0"/>
              <a:t>www.dropbox.lv</a:t>
            </a:r>
            <a:r>
              <a:rPr lang="lv-LV" dirty="0" smtClean="0"/>
              <a:t>)</a:t>
            </a:r>
          </a:p>
          <a:p>
            <a:r>
              <a:rPr lang="lv-LV" b="1" dirty="0" smtClean="0"/>
              <a:t>Forumi</a:t>
            </a:r>
            <a:r>
              <a:rPr lang="lv-LV" dirty="0" smtClean="0"/>
              <a:t> (piem., </a:t>
            </a:r>
            <a:r>
              <a:rPr lang="lv-LV" dirty="0" err="1" smtClean="0"/>
              <a:t>www.datuve.lv</a:t>
            </a:r>
            <a:r>
              <a:rPr lang="lv-LV" dirty="0" smtClean="0"/>
              <a:t>)</a:t>
            </a:r>
          </a:p>
          <a:p>
            <a:r>
              <a:rPr lang="lv-LV" b="1" dirty="0" err="1" smtClean="0"/>
              <a:t>Blogi</a:t>
            </a:r>
            <a:r>
              <a:rPr lang="lv-LV" dirty="0" smtClean="0"/>
              <a:t> (piem., </a:t>
            </a:r>
            <a:r>
              <a:rPr lang="lv-LV" u="sng" dirty="0" smtClean="0">
                <a:hlinkClick r:id="rId3"/>
              </a:rPr>
              <a:t>http://teachergatis.blogspot.com/2010/10/musdienigi-macibu-materiali-ar-onenote.html</a:t>
            </a:r>
            <a:r>
              <a:rPr lang="lv-LV" dirty="0" smtClean="0"/>
              <a:t> - </a:t>
            </a:r>
            <a:r>
              <a:rPr lang="lv-LV" dirty="0" err="1" smtClean="0"/>
              <a:t>blogs</a:t>
            </a:r>
            <a:r>
              <a:rPr lang="lv-LV" dirty="0" smtClean="0"/>
              <a:t> skolotājiem, par izglītību saistošiem jautājumiem un dažādiem interneta rīkiem).</a:t>
            </a:r>
          </a:p>
          <a:p>
            <a:endParaRPr lang="lv-LV" dirty="0" smtClean="0"/>
          </a:p>
          <a:p>
            <a:endParaRPr lang="lv-LV"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v-LV" b="1" dirty="0" smtClean="0"/>
              <a:t>Tiešsaistes lietotnes</a:t>
            </a:r>
            <a:endParaRPr lang="lv-LV" b="1" dirty="0"/>
          </a:p>
        </p:txBody>
      </p:sp>
      <p:graphicFrame>
        <p:nvGraphicFramePr>
          <p:cNvPr id="4" name="Table 3"/>
          <p:cNvGraphicFramePr>
            <a:graphicFrameLocks noGrp="1"/>
          </p:cNvGraphicFramePr>
          <p:nvPr/>
        </p:nvGraphicFramePr>
        <p:xfrm>
          <a:off x="571472" y="1357298"/>
          <a:ext cx="8072494" cy="5308600"/>
        </p:xfrm>
        <a:graphic>
          <a:graphicData uri="http://schemas.openxmlformats.org/drawingml/2006/table">
            <a:tbl>
              <a:tblPr firstRow="1" bandRow="1">
                <a:tableStyleId>{5940675A-B579-460E-94D1-54222C63F5DA}</a:tableStyleId>
              </a:tblPr>
              <a:tblGrid>
                <a:gridCol w="3643338"/>
                <a:gridCol w="4429156"/>
              </a:tblGrid>
              <a:tr h="370840">
                <a:tc>
                  <a:txBody>
                    <a:bodyPr/>
                    <a:lstStyle/>
                    <a:p>
                      <a:pPr algn="ctr"/>
                      <a:r>
                        <a:rPr lang="lv-LV" b="1" dirty="0" smtClean="0"/>
                        <a:t>Adrese</a:t>
                      </a:r>
                      <a:endParaRPr lang="lv-LV" b="1" dirty="0"/>
                    </a:p>
                  </a:txBody>
                  <a:tcPr/>
                </a:tc>
                <a:tc>
                  <a:txBody>
                    <a:bodyPr/>
                    <a:lstStyle/>
                    <a:p>
                      <a:pPr algn="ctr"/>
                      <a:r>
                        <a:rPr lang="lv-LV" b="1" dirty="0" smtClean="0"/>
                        <a:t>Apraksts</a:t>
                      </a:r>
                      <a:endParaRPr lang="lv-LV" b="1" dirty="0"/>
                    </a:p>
                  </a:txBody>
                  <a:tcPr/>
                </a:tc>
              </a:tr>
              <a:tr h="370840">
                <a:tc>
                  <a:txBody>
                    <a:bodyPr/>
                    <a:lstStyle/>
                    <a:p>
                      <a:pPr>
                        <a:buFont typeface="Arial" pitchFamily="34" charset="0"/>
                        <a:buChar char="•"/>
                      </a:pPr>
                      <a:r>
                        <a:rPr lang="lv-LV" u="sng" dirty="0" smtClean="0">
                          <a:hlinkClick r:id="rId2"/>
                        </a:rPr>
                        <a:t> </a:t>
                      </a:r>
                      <a:r>
                        <a:rPr lang="lv-LV" u="sng" dirty="0" err="1" smtClean="0">
                          <a:hlinkClick r:id="rId2"/>
                        </a:rPr>
                        <a:t>www.igoogle.com</a:t>
                      </a:r>
                      <a:r>
                        <a:rPr lang="lv-LV" u="sng" dirty="0" smtClean="0"/>
                        <a:t> </a:t>
                      </a:r>
                      <a:endParaRPr lang="lv-LV" dirty="0"/>
                    </a:p>
                  </a:txBody>
                  <a:tcPr/>
                </a:tc>
                <a:tc>
                  <a:txBody>
                    <a:bodyPr/>
                    <a:lstStyle/>
                    <a:p>
                      <a:r>
                        <a:rPr lang="lv-LV" sz="1800" dirty="0" smtClean="0"/>
                        <a:t>iespēja izmantot teksta redaktora, izklājlapas, prezentācijas lietotnes, kā arī veidlapas (anketas) veidošanas iespējas.</a:t>
                      </a:r>
                      <a:endParaRPr lang="lv-LV" dirty="0"/>
                    </a:p>
                  </a:txBody>
                  <a:tcPr/>
                </a:tc>
              </a:tr>
              <a:tr h="370840">
                <a:tc>
                  <a:txBody>
                    <a:bodyPr/>
                    <a:lstStyle/>
                    <a:p>
                      <a:pPr marL="0" marR="0" lvl="0" indent="0" algn="l" defTabSz="914400" rtl="0" eaLnBrk="1" fontAlgn="auto" latinLnBrk="0" hangingPunct="1">
                        <a:lnSpc>
                          <a:spcPct val="100000"/>
                        </a:lnSpc>
                        <a:spcBef>
                          <a:spcPts val="0"/>
                        </a:spcBef>
                        <a:spcAft>
                          <a:spcPts val="0"/>
                        </a:spcAft>
                        <a:buClrTx/>
                        <a:buSzTx/>
                        <a:buFont typeface="Arial" pitchFamily="34" charset="0"/>
                        <a:buNone/>
                        <a:tabLst/>
                        <a:defRPr/>
                      </a:pPr>
                      <a:r>
                        <a:rPr lang="lv-LV" sz="1800" i="1" u="sng" kern="1200" dirty="0" smtClean="0">
                          <a:solidFill>
                            <a:schemeClr val="tx1"/>
                          </a:solidFill>
                          <a:latin typeface="+mn-lt"/>
                          <a:ea typeface="+mn-ea"/>
                          <a:cs typeface="+mn-cs"/>
                          <a:hlinkClick r:id="rId3"/>
                        </a:rPr>
                        <a:t>http://sites.google.com/site/cuegli/events/2009-10-15/docs</a:t>
                      </a:r>
                      <a:r>
                        <a:rPr lang="en-US" sz="1800" i="1" kern="1200" dirty="0" smtClean="0">
                          <a:solidFill>
                            <a:schemeClr val="tx1"/>
                          </a:solidFill>
                          <a:latin typeface="+mn-lt"/>
                          <a:ea typeface="+mn-ea"/>
                          <a:cs typeface="+mn-cs"/>
                        </a:rPr>
                        <a:t> </a:t>
                      </a:r>
                      <a:endParaRPr lang="lv-LV" sz="1800" i="1" dirty="0" smtClean="0"/>
                    </a:p>
                  </a:txBody>
                  <a:tcPr/>
                </a:tc>
                <a:tc>
                  <a:txBody>
                    <a:bodyPr/>
                    <a:lstStyle/>
                    <a:p>
                      <a:r>
                        <a:rPr lang="lv-LV" sz="1800" i="1" kern="1200" dirty="0" smtClean="0">
                          <a:solidFill>
                            <a:schemeClr val="tx1"/>
                          </a:solidFill>
                          <a:latin typeface="+mn-lt"/>
                          <a:ea typeface="+mn-ea"/>
                          <a:cs typeface="+mn-cs"/>
                        </a:rPr>
                        <a:t>šajā adresē ir atrodamas </a:t>
                      </a:r>
                    </a:p>
                    <a:p>
                      <a:r>
                        <a:rPr lang="lv-LV" sz="1800" i="1" kern="1200" dirty="0" smtClean="0">
                          <a:solidFill>
                            <a:schemeClr val="tx1"/>
                          </a:solidFill>
                          <a:latin typeface="+mn-lt"/>
                          <a:ea typeface="+mn-ea"/>
                          <a:cs typeface="+mn-cs"/>
                        </a:rPr>
                        <a:t>idejas skolotājiem. Gan apmācības materiāli, gan idejas apmācībai klasē, stundu plāni. Saites uz </a:t>
                      </a:r>
                      <a:r>
                        <a:rPr lang="lv-LV" sz="1800" i="1" kern="1200" dirty="0" err="1" smtClean="0">
                          <a:solidFill>
                            <a:schemeClr val="tx1"/>
                          </a:solidFill>
                          <a:latin typeface="+mn-lt"/>
                          <a:ea typeface="+mn-ea"/>
                          <a:cs typeface="+mn-cs"/>
                        </a:rPr>
                        <a:t>google</a:t>
                      </a:r>
                      <a:r>
                        <a:rPr lang="lv-LV" sz="1800" i="1" kern="1200" dirty="0" smtClean="0">
                          <a:solidFill>
                            <a:schemeClr val="tx1"/>
                          </a:solidFill>
                          <a:latin typeface="+mn-lt"/>
                          <a:ea typeface="+mn-ea"/>
                          <a:cs typeface="+mn-cs"/>
                        </a:rPr>
                        <a:t> dokumentu, prezentāciju, izklājlapām un anketu veidošanu materiāliem.</a:t>
                      </a:r>
                    </a:p>
                  </a:txBody>
                  <a:tcPr/>
                </a:tc>
              </a:tr>
              <a:tr h="370840">
                <a:tc>
                  <a:txBody>
                    <a:bodyPr/>
                    <a:lstStyle/>
                    <a:p>
                      <a:pPr marL="0" marR="0" lvl="0" indent="0" algn="l" defTabSz="914400" rtl="0" eaLnBrk="1" fontAlgn="auto" latinLnBrk="0" hangingPunct="1">
                        <a:lnSpc>
                          <a:spcPct val="100000"/>
                        </a:lnSpc>
                        <a:spcBef>
                          <a:spcPts val="0"/>
                        </a:spcBef>
                        <a:spcAft>
                          <a:spcPts val="0"/>
                        </a:spcAft>
                        <a:buClrTx/>
                        <a:buSzTx/>
                        <a:buFont typeface="Arial" pitchFamily="34" charset="0"/>
                        <a:buChar char="•"/>
                        <a:tabLst/>
                        <a:defRPr/>
                      </a:pPr>
                      <a:r>
                        <a:rPr lang="lv-LV" u="sng" dirty="0" err="1" smtClean="0">
                          <a:hlinkClick r:id="rId4"/>
                        </a:rPr>
                        <a:t>www.wordle.net</a:t>
                      </a:r>
                      <a:endParaRPr lang="lv-LV" dirty="0" smtClean="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lv-LV" sz="1800" kern="1200" dirty="0" smtClean="0">
                          <a:solidFill>
                            <a:schemeClr val="tx1"/>
                          </a:solidFill>
                          <a:latin typeface="+mn-lt"/>
                          <a:ea typeface="+mn-ea"/>
                          <a:cs typeface="+mn-cs"/>
                        </a:rPr>
                        <a:t>Wordle ir vienkāršs rīks, kas dod iespēju izveidot krāsainu grafisku teksta attēlojumu no vārdiem, kas sastopami jebkurā dotajā tekstā. No ievadītā teksta, Wordle izanalizē tekstu un izveido krāsainu attēlojumu ar izceltiem biežāk sastopamiem vārdiem un mazākiem mazāk sastopamiem vārdiem. Ir iespēja mainīt krāsu un dizainu pēc izvēles.</a:t>
                      </a:r>
                    </a:p>
                  </a:txBody>
                  <a:tcPr/>
                </a:tc>
              </a:tr>
            </a:tbl>
          </a:graphicData>
        </a:graphic>
      </p:graphicFrame>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lv-LV" sz="2400" b="1" dirty="0" smtClean="0"/>
              <a:t>Tiešsaistes lietotnes</a:t>
            </a:r>
            <a:endParaRPr lang="lv-LV" sz="2400" b="1" dirty="0"/>
          </a:p>
        </p:txBody>
      </p:sp>
      <p:graphicFrame>
        <p:nvGraphicFramePr>
          <p:cNvPr id="4" name="Table 3"/>
          <p:cNvGraphicFramePr>
            <a:graphicFrameLocks noGrp="1"/>
          </p:cNvGraphicFramePr>
          <p:nvPr/>
        </p:nvGraphicFramePr>
        <p:xfrm>
          <a:off x="571472" y="1500174"/>
          <a:ext cx="8072494" cy="3037840"/>
        </p:xfrm>
        <a:graphic>
          <a:graphicData uri="http://schemas.openxmlformats.org/drawingml/2006/table">
            <a:tbl>
              <a:tblPr firstRow="1" bandRow="1">
                <a:tableStyleId>{5940675A-B579-460E-94D1-54222C63F5DA}</a:tableStyleId>
              </a:tblPr>
              <a:tblGrid>
                <a:gridCol w="4036247"/>
                <a:gridCol w="4036247"/>
              </a:tblGrid>
              <a:tr h="370840">
                <a:tc>
                  <a:txBody>
                    <a:bodyPr/>
                    <a:lstStyle/>
                    <a:p>
                      <a:pPr algn="ctr"/>
                      <a:r>
                        <a:rPr lang="lv-LV" b="1" dirty="0" smtClean="0"/>
                        <a:t>Adrese</a:t>
                      </a:r>
                      <a:endParaRPr lang="lv-LV" b="1" dirty="0"/>
                    </a:p>
                  </a:txBody>
                  <a:tcPr/>
                </a:tc>
                <a:tc>
                  <a:txBody>
                    <a:bodyPr/>
                    <a:lstStyle/>
                    <a:p>
                      <a:pPr algn="ctr"/>
                      <a:r>
                        <a:rPr lang="lv-LV" b="1" dirty="0" smtClean="0"/>
                        <a:t>Apraksts</a:t>
                      </a:r>
                      <a:endParaRPr lang="lv-LV" b="1" dirty="0"/>
                    </a:p>
                  </a:txBody>
                  <a:tcPr/>
                </a:tc>
              </a:tr>
              <a:tr h="370840">
                <a:tc>
                  <a:txBody>
                    <a:bodyPr/>
                    <a:lstStyle/>
                    <a:p>
                      <a:pPr marL="0" marR="0" lvl="0" indent="0" algn="l" defTabSz="914400" rtl="0" eaLnBrk="1" fontAlgn="auto" latinLnBrk="0" hangingPunct="1">
                        <a:lnSpc>
                          <a:spcPct val="100000"/>
                        </a:lnSpc>
                        <a:spcBef>
                          <a:spcPts val="0"/>
                        </a:spcBef>
                        <a:spcAft>
                          <a:spcPts val="0"/>
                        </a:spcAft>
                        <a:buClrTx/>
                        <a:buSzTx/>
                        <a:buFont typeface="Arial" pitchFamily="34" charset="0"/>
                        <a:buChar char="•"/>
                        <a:tabLst/>
                        <a:defRPr/>
                      </a:pPr>
                      <a:r>
                        <a:rPr lang="lv-LV" u="sng" dirty="0" err="1" smtClean="0">
                          <a:hlinkClick r:id="rId2"/>
                        </a:rPr>
                        <a:t>www.prezi.com</a:t>
                      </a:r>
                      <a:endParaRPr lang="lv-LV" dirty="0" smtClean="0"/>
                    </a:p>
                  </a:txBody>
                  <a:tcPr/>
                </a:tc>
                <a:tc>
                  <a:txBody>
                    <a:bodyPr/>
                    <a:lstStyle/>
                    <a:p>
                      <a:r>
                        <a:rPr lang="lv-LV" sz="1800" kern="1200" dirty="0" smtClean="0">
                          <a:solidFill>
                            <a:schemeClr val="tx1"/>
                          </a:solidFill>
                          <a:latin typeface="+mn-lt"/>
                          <a:ea typeface="+mn-ea"/>
                          <a:cs typeface="+mn-cs"/>
                        </a:rPr>
                        <a:t>interesanta </a:t>
                      </a:r>
                      <a:r>
                        <a:rPr lang="de-DE" sz="1800" kern="1200" dirty="0" smtClean="0">
                          <a:solidFill>
                            <a:schemeClr val="tx1"/>
                          </a:solidFill>
                          <a:latin typeface="+mn-lt"/>
                          <a:ea typeface="+mn-ea"/>
                          <a:cs typeface="+mn-cs"/>
                        </a:rPr>
                        <a:t>prezentācijas lietotne.</a:t>
                      </a:r>
                      <a:endParaRPr lang="lv-LV" dirty="0"/>
                    </a:p>
                  </a:txBody>
                  <a:tcPr/>
                </a:tc>
              </a:tr>
              <a:tr h="370840">
                <a:tc>
                  <a:txBody>
                    <a:bodyPr/>
                    <a:lstStyle/>
                    <a:p>
                      <a:pPr marL="0" marR="0" indent="0" algn="l" defTabSz="914400" rtl="0" eaLnBrk="1" fontAlgn="auto" latinLnBrk="0" hangingPunct="1">
                        <a:lnSpc>
                          <a:spcPct val="100000"/>
                        </a:lnSpc>
                        <a:spcBef>
                          <a:spcPts val="0"/>
                        </a:spcBef>
                        <a:spcAft>
                          <a:spcPts val="0"/>
                        </a:spcAft>
                        <a:buClrTx/>
                        <a:buSzTx/>
                        <a:buFont typeface="Arial" pitchFamily="34" charset="0"/>
                        <a:buChar char="•"/>
                        <a:tabLst/>
                        <a:defRPr/>
                      </a:pPr>
                      <a:r>
                        <a:rPr lang="lv-LV" u="sng" dirty="0" smtClean="0">
                          <a:hlinkClick r:id="rId3"/>
                        </a:rPr>
                        <a:t>http://280slides.com</a:t>
                      </a:r>
                      <a:r>
                        <a:rPr lang="lv-LV" u="sng" dirty="0" smtClean="0"/>
                        <a:t> </a:t>
                      </a:r>
                    </a:p>
                  </a:txBody>
                  <a:tcPr/>
                </a:tc>
                <a:tc>
                  <a:txBody>
                    <a:bodyPr/>
                    <a:lstStyle/>
                    <a:p>
                      <a:r>
                        <a:rPr lang="lv-LV" sz="1800" kern="1200" dirty="0" smtClean="0">
                          <a:solidFill>
                            <a:schemeClr val="tx1"/>
                          </a:solidFill>
                          <a:latin typeface="+mn-lt"/>
                          <a:ea typeface="+mn-ea"/>
                          <a:cs typeface="+mn-cs"/>
                        </a:rPr>
                        <a:t>prezentācijas rīks līdzīgs PowerPoint.</a:t>
                      </a:r>
                      <a:endParaRPr lang="lv-LV" dirty="0"/>
                    </a:p>
                  </a:txBody>
                  <a:tcPr/>
                </a:tc>
              </a:tr>
              <a:tr h="370840">
                <a:tc>
                  <a:txBody>
                    <a:bodyPr/>
                    <a:lstStyle/>
                    <a:p>
                      <a:pPr marL="0" marR="0" lvl="0" indent="0" algn="l" defTabSz="914400" rtl="0" eaLnBrk="1" fontAlgn="auto" latinLnBrk="0" hangingPunct="1">
                        <a:lnSpc>
                          <a:spcPct val="100000"/>
                        </a:lnSpc>
                        <a:spcBef>
                          <a:spcPts val="0"/>
                        </a:spcBef>
                        <a:spcAft>
                          <a:spcPts val="0"/>
                        </a:spcAft>
                        <a:buClrTx/>
                        <a:buSzTx/>
                        <a:buFont typeface="Arial" pitchFamily="34" charset="0"/>
                        <a:buChar char="•"/>
                        <a:tabLst/>
                        <a:defRPr/>
                      </a:pPr>
                      <a:r>
                        <a:rPr lang="en-US" dirty="0" smtClean="0">
                          <a:hlinkClick r:id="rId4"/>
                        </a:rPr>
                        <a:t>http://popplet.com</a:t>
                      </a:r>
                      <a:endParaRPr lang="lv-LV" dirty="0" smtClean="0"/>
                    </a:p>
                  </a:txBody>
                  <a:tcPr/>
                </a:tc>
                <a:tc>
                  <a:txBody>
                    <a:bodyPr/>
                    <a:lstStyle/>
                    <a:p>
                      <a:r>
                        <a:rPr lang="de-DE" sz="1800" kern="1200" dirty="0" smtClean="0">
                          <a:solidFill>
                            <a:schemeClr val="tx1"/>
                          </a:solidFill>
                          <a:latin typeface="+mn-lt"/>
                          <a:ea typeface="+mn-ea"/>
                          <a:cs typeface="+mn-cs"/>
                        </a:rPr>
                        <a:t>platforma idejām</a:t>
                      </a:r>
                      <a:r>
                        <a:rPr lang="lv-LV" sz="1800" kern="1200" baseline="0" dirty="0" smtClean="0">
                          <a:solidFill>
                            <a:schemeClr val="tx1"/>
                          </a:solidFill>
                          <a:latin typeface="+mn-lt"/>
                          <a:ea typeface="+mn-ea"/>
                          <a:cs typeface="+mn-cs"/>
                        </a:rPr>
                        <a:t> </a:t>
                      </a:r>
                      <a:r>
                        <a:rPr lang="de-DE" sz="1800" kern="1200" dirty="0" smtClean="0">
                          <a:solidFill>
                            <a:schemeClr val="tx1"/>
                          </a:solidFill>
                          <a:latin typeface="+mn-lt"/>
                          <a:ea typeface="+mn-ea"/>
                          <a:cs typeface="+mn-cs"/>
                        </a:rPr>
                        <a:t> </a:t>
                      </a:r>
                      <a:r>
                        <a:rPr lang="lv-LV" sz="1800" kern="1200" dirty="0" smtClean="0">
                          <a:solidFill>
                            <a:schemeClr val="tx1"/>
                          </a:solidFill>
                          <a:latin typeface="+mn-lt"/>
                          <a:ea typeface="+mn-ea"/>
                          <a:cs typeface="+mn-cs"/>
                        </a:rPr>
                        <a:t>(i</a:t>
                      </a:r>
                      <a:r>
                        <a:rPr lang="en-US" sz="1800" kern="1200" dirty="0" smtClean="0">
                          <a:solidFill>
                            <a:schemeClr val="tx1"/>
                          </a:solidFill>
                          <a:latin typeface="+mn-lt"/>
                          <a:ea typeface="+mn-ea"/>
                          <a:cs typeface="+mn-cs"/>
                        </a:rPr>
                        <a:t>zmantojams arī iPad</a:t>
                      </a:r>
                      <a:r>
                        <a:rPr lang="lv-LV" sz="1800" kern="1200" dirty="0" smtClean="0">
                          <a:solidFill>
                            <a:schemeClr val="tx1"/>
                          </a:solidFill>
                          <a:latin typeface="+mn-lt"/>
                          <a:ea typeface="+mn-ea"/>
                          <a:cs typeface="+mn-cs"/>
                        </a:rPr>
                        <a:t>).</a:t>
                      </a:r>
                      <a:endParaRPr lang="lv-LV" dirty="0"/>
                    </a:p>
                  </a:txBody>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lv-LV" sz="1800" i="1" u="sng" kern="1200" dirty="0" smtClean="0">
                          <a:solidFill>
                            <a:schemeClr val="tx1"/>
                          </a:solidFill>
                          <a:latin typeface="+mn-lt"/>
                          <a:ea typeface="+mn-ea"/>
                          <a:cs typeface="+mn-cs"/>
                          <a:hlinkClick r:id="rId5"/>
                        </a:rPr>
                        <a:t>http://h30411.www3.hp.com/posts/1018226</a:t>
                      </a:r>
                      <a:endParaRPr lang="lv-LV" sz="1800" i="1" u="sng" dirty="0" smtClean="0"/>
                    </a:p>
                  </a:txBody>
                  <a:tcPr/>
                </a:tc>
                <a:tc>
                  <a:txBody>
                    <a:bodyPr/>
                    <a:lstStyle/>
                    <a:p>
                      <a:r>
                        <a:rPr lang="lv-LV" sz="1800" i="1" kern="1200" dirty="0" smtClean="0">
                          <a:solidFill>
                            <a:schemeClr val="tx1"/>
                          </a:solidFill>
                          <a:latin typeface="+mn-lt"/>
                          <a:ea typeface="+mn-ea"/>
                          <a:cs typeface="+mn-cs"/>
                        </a:rPr>
                        <a:t>šajā adresē atrodama video pamācība programmas Popplet lietošanai.</a:t>
                      </a:r>
                      <a:endParaRPr lang="lv-LV" i="1" dirty="0"/>
                    </a:p>
                  </a:txBody>
                  <a:tcPr/>
                </a:tc>
              </a:tr>
              <a:tr h="370840">
                <a:tc>
                  <a:txBody>
                    <a:bodyPr/>
                    <a:lstStyle/>
                    <a:p>
                      <a:pPr marL="0" marR="0" indent="0" algn="l" defTabSz="914400" rtl="0" eaLnBrk="1" fontAlgn="auto" latinLnBrk="0" hangingPunct="1">
                        <a:lnSpc>
                          <a:spcPct val="100000"/>
                        </a:lnSpc>
                        <a:spcBef>
                          <a:spcPts val="0"/>
                        </a:spcBef>
                        <a:spcAft>
                          <a:spcPts val="0"/>
                        </a:spcAft>
                        <a:buClrTx/>
                        <a:buSzTx/>
                        <a:buFont typeface="Arial" pitchFamily="34" charset="0"/>
                        <a:buChar char="•"/>
                        <a:tabLst/>
                        <a:defRPr/>
                      </a:pPr>
                      <a:r>
                        <a:rPr lang="lv-LV" u="sng" dirty="0" err="1" smtClean="0">
                          <a:hlinkClick r:id="rId6"/>
                        </a:rPr>
                        <a:t>www.dropbox.com</a:t>
                      </a:r>
                      <a:endParaRPr lang="lv-LV" u="sng" dirty="0" smtClean="0"/>
                    </a:p>
                    <a:p>
                      <a:pPr marL="0" marR="0" indent="0" algn="l" defTabSz="914400" rtl="0" eaLnBrk="1" fontAlgn="auto" latinLnBrk="0" hangingPunct="1">
                        <a:lnSpc>
                          <a:spcPct val="100000"/>
                        </a:lnSpc>
                        <a:spcBef>
                          <a:spcPts val="0"/>
                        </a:spcBef>
                        <a:spcAft>
                          <a:spcPts val="0"/>
                        </a:spcAft>
                        <a:buClrTx/>
                        <a:buSzTx/>
                        <a:buFont typeface="Arial" pitchFamily="34" charset="0"/>
                        <a:buChar char="•"/>
                        <a:tabLst/>
                        <a:defRPr/>
                      </a:pPr>
                      <a:r>
                        <a:rPr lang="lv-LV" u="sng" dirty="0" smtClean="0">
                          <a:hlinkClick r:id="rId7"/>
                        </a:rPr>
                        <a:t>http://www.cloudme.com/en</a:t>
                      </a:r>
                      <a:endParaRPr lang="lv-LV" u="sng" dirty="0" smtClean="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lv-LV" sz="1800" kern="1200" dirty="0" smtClean="0">
                          <a:solidFill>
                            <a:schemeClr val="tx1"/>
                          </a:solidFill>
                          <a:latin typeface="+mn-lt"/>
                          <a:ea typeface="+mn-ea"/>
                          <a:cs typeface="+mn-cs"/>
                        </a:rPr>
                        <a:t>datņu augšupielāde, piekļuve un koplietošana</a:t>
                      </a:r>
                      <a:r>
                        <a:rPr lang="lv-LV" sz="1800" kern="1200" baseline="0" dirty="0" smtClean="0">
                          <a:solidFill>
                            <a:schemeClr val="tx1"/>
                          </a:solidFill>
                          <a:latin typeface="+mn-lt"/>
                          <a:ea typeface="+mn-ea"/>
                          <a:cs typeface="+mn-cs"/>
                        </a:rPr>
                        <a:t> (nodrošina arī </a:t>
                      </a:r>
                      <a:r>
                        <a:rPr lang="lv-LV" sz="1800" kern="1200" dirty="0" smtClean="0">
                          <a:solidFill>
                            <a:schemeClr val="tx1"/>
                          </a:solidFill>
                          <a:latin typeface="+mn-lt"/>
                          <a:ea typeface="+mn-ea"/>
                          <a:cs typeface="+mn-cs"/>
                        </a:rPr>
                        <a:t>mobilo ierīču piekļuvi).</a:t>
                      </a:r>
                    </a:p>
                  </a:txBody>
                  <a:tcPr/>
                </a:tc>
              </a:tr>
            </a:tbl>
          </a:graphicData>
        </a:graphic>
      </p:graphicFrame>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v-LV" dirty="0" smtClean="0"/>
              <a:t>IT jaunumi</a:t>
            </a:r>
            <a:endParaRPr lang="lv-LV" dirty="0"/>
          </a:p>
        </p:txBody>
      </p:sp>
      <p:sp>
        <p:nvSpPr>
          <p:cNvPr id="3" name="Content Placeholder 2"/>
          <p:cNvSpPr>
            <a:spLocks noGrp="1"/>
          </p:cNvSpPr>
          <p:nvPr>
            <p:ph idx="1"/>
          </p:nvPr>
        </p:nvSpPr>
        <p:spPr/>
        <p:txBody>
          <a:bodyPr/>
          <a:lstStyle/>
          <a:p>
            <a:r>
              <a:rPr lang="lv-LV" dirty="0" smtClean="0"/>
              <a:t>Planšetdatori</a:t>
            </a:r>
          </a:p>
          <a:p>
            <a:r>
              <a:rPr lang="lv-LV" dirty="0" smtClean="0"/>
              <a:t>Teksta lasīšanas ierīces</a:t>
            </a:r>
          </a:p>
          <a:p>
            <a:r>
              <a:rPr lang="lv-LV" dirty="0" smtClean="0"/>
              <a:t>Mobilas ierīces</a:t>
            </a:r>
          </a:p>
          <a:p>
            <a:r>
              <a:rPr lang="lv-LV" dirty="0" smtClean="0">
                <a:solidFill>
                  <a:srgbClr val="FF0000"/>
                </a:solidFill>
              </a:rPr>
              <a:t>Dokumentu kameras</a:t>
            </a:r>
          </a:p>
          <a:p>
            <a:r>
              <a:rPr lang="lv-LV" dirty="0" smtClean="0"/>
              <a:t>Video konferences</a:t>
            </a:r>
            <a:endParaRPr lang="lv-LV"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317</TotalTime>
  <Words>296</Words>
  <Application>Microsoft Office PowerPoint</Application>
  <PresentationFormat>On-screen Show (4:3)</PresentationFormat>
  <Paragraphs>45</Paragraphs>
  <Slides>6</Slides>
  <Notes>0</Notes>
  <HiddenSlides>0</HiddenSlides>
  <MMClips>0</MMClips>
  <ScaleCrop>false</ScaleCrop>
  <HeadingPairs>
    <vt:vector size="4" baseType="variant">
      <vt:variant>
        <vt:lpstr>Theme</vt:lpstr>
      </vt:variant>
      <vt:variant>
        <vt:i4>1</vt:i4>
      </vt:variant>
      <vt:variant>
        <vt:lpstr>Slide Titles</vt:lpstr>
      </vt:variant>
      <vt:variant>
        <vt:i4>6</vt:i4>
      </vt:variant>
    </vt:vector>
  </HeadingPairs>
  <TitlesOfParts>
    <vt:vector size="7" baseType="lpstr">
      <vt:lpstr>Office Theme</vt:lpstr>
      <vt:lpstr>Novitātes IT un programmatūrās, kas tieši saistītas ar mācību priekšmeta standarta apguvi</vt:lpstr>
      <vt:lpstr>Jaunākās tendences</vt:lpstr>
      <vt:lpstr>Mācīšanās, izmantojot interneta resursus</vt:lpstr>
      <vt:lpstr>Tiešsaistes lietotnes</vt:lpstr>
      <vt:lpstr>Tiešsaistes lietotnes</vt:lpstr>
      <vt:lpstr>IT jaunumi</vt:lpstr>
    </vt:vector>
  </TitlesOfParts>
  <Company>Warner Brothers Movie World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Novitātes IT un programmatūrās, kas tieši saistītas ar mācību priekšmeta standarta apguvi</dc:title>
  <dc:creator>dina</dc:creator>
  <cp:lastModifiedBy>Windows User</cp:lastModifiedBy>
  <cp:revision>42</cp:revision>
  <dcterms:created xsi:type="dcterms:W3CDTF">2011-05-05T16:00:37Z</dcterms:created>
  <dcterms:modified xsi:type="dcterms:W3CDTF">2011-12-20T08:30:42Z</dcterms:modified>
</cp:coreProperties>
</file>