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8" r:id="rId2"/>
    <p:sldId id="256" r:id="rId3"/>
    <p:sldId id="257" r:id="rId4"/>
    <p:sldId id="259" r:id="rId5"/>
    <p:sldId id="258" r:id="rId6"/>
    <p:sldId id="260" r:id="rId7"/>
    <p:sldId id="261" r:id="rId8"/>
    <p:sldId id="273" r:id="rId9"/>
    <p:sldId id="274" r:id="rId10"/>
    <p:sldId id="262" r:id="rId11"/>
    <p:sldId id="263" r:id="rId12"/>
    <p:sldId id="264" r:id="rId13"/>
    <p:sldId id="265" r:id="rId14"/>
    <p:sldId id="266" r:id="rId15"/>
    <p:sldId id="267" r:id="rId16"/>
    <p:sldId id="268" r:id="rId17"/>
    <p:sldId id="269" r:id="rId18"/>
    <p:sldId id="270" r:id="rId19"/>
    <p:sldId id="276" r:id="rId20"/>
    <p:sldId id="275" r:id="rId21"/>
    <p:sldId id="271" r:id="rId22"/>
    <p:sldId id="272" r:id="rId23"/>
  </p:sldIdLst>
  <p:sldSz cx="9144000" cy="6858000" type="screen4x3"/>
  <p:notesSz cx="6858000" cy="9144000"/>
  <p:defaultTextStyle>
    <a:defPPr>
      <a:defRPr lang="lv-LV"/>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p:scale>
          <a:sx n="75" d="100"/>
          <a:sy n="75" d="100"/>
        </p:scale>
        <p:origin x="-216" y="-5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90DE43-FFA4-49D4-98F5-46404A359B04}" type="doc">
      <dgm:prSet loTypeId="urn:microsoft.com/office/officeart/2005/8/layout/vList2" loCatId="list" qsTypeId="urn:microsoft.com/office/officeart/2005/8/quickstyle/simple2" qsCatId="simple" csTypeId="urn:microsoft.com/office/officeart/2005/8/colors/accent0_3" csCatId="mainScheme" phldr="1"/>
      <dgm:spPr/>
      <dgm:t>
        <a:bodyPr/>
        <a:lstStyle/>
        <a:p>
          <a:endParaRPr lang="lv-LV"/>
        </a:p>
      </dgm:t>
    </dgm:pt>
    <dgm:pt modelId="{9D01F263-2898-4264-8D7E-CA57776A31DE}">
      <dgm:prSet/>
      <dgm:spPr/>
      <dgm:t>
        <a:bodyPr/>
        <a:lstStyle/>
        <a:p>
          <a:pPr rtl="0"/>
          <a:r>
            <a:rPr lang="lv-LV" dirty="0" smtClean="0"/>
            <a:t>indivīda uzvedība var mainīties, kļūt viņam netipiska </a:t>
          </a:r>
          <a:endParaRPr lang="lv-LV" dirty="0"/>
        </a:p>
      </dgm:t>
    </dgm:pt>
    <dgm:pt modelId="{A4BC1131-28A6-4D2F-9E66-DBF2A26BEF6B}" type="parTrans" cxnId="{BEAA94F8-9458-4D96-928C-4149CF1C18A7}">
      <dgm:prSet/>
      <dgm:spPr/>
      <dgm:t>
        <a:bodyPr/>
        <a:lstStyle/>
        <a:p>
          <a:endParaRPr lang="lv-LV"/>
        </a:p>
      </dgm:t>
    </dgm:pt>
    <dgm:pt modelId="{4AAB8C9D-A0BE-4E34-A60B-EAB59F9C257A}" type="sibTrans" cxnId="{BEAA94F8-9458-4D96-928C-4149CF1C18A7}">
      <dgm:prSet/>
      <dgm:spPr/>
      <dgm:t>
        <a:bodyPr/>
        <a:lstStyle/>
        <a:p>
          <a:endParaRPr lang="lv-LV"/>
        </a:p>
      </dgm:t>
    </dgm:pt>
    <dgm:pt modelId="{2D57CC11-12DD-464C-8FC3-71634F86D531}">
      <dgm:prSet/>
      <dgm:spPr/>
      <dgm:t>
        <a:bodyPr/>
        <a:lstStyle/>
        <a:p>
          <a:pPr rtl="0"/>
          <a:r>
            <a:rPr lang="lv-LV" dirty="0" smtClean="0"/>
            <a:t>Uzvedība var pat novirzīties no vispārpieņemtām sabiedriskām normām</a:t>
          </a:r>
          <a:endParaRPr lang="lv-LV" dirty="0"/>
        </a:p>
      </dgm:t>
    </dgm:pt>
    <dgm:pt modelId="{85A3B7A9-C0FD-4B0E-A711-40919BDC82DB}" type="parTrans" cxnId="{6A371C29-7B73-4E1A-8225-90741748D0D5}">
      <dgm:prSet/>
      <dgm:spPr/>
      <dgm:t>
        <a:bodyPr/>
        <a:lstStyle/>
        <a:p>
          <a:endParaRPr lang="lv-LV"/>
        </a:p>
      </dgm:t>
    </dgm:pt>
    <dgm:pt modelId="{71CEE8FE-3B97-4102-B0E8-A94615D16DF4}" type="sibTrans" cxnId="{6A371C29-7B73-4E1A-8225-90741748D0D5}">
      <dgm:prSet/>
      <dgm:spPr/>
      <dgm:t>
        <a:bodyPr/>
        <a:lstStyle/>
        <a:p>
          <a:endParaRPr lang="lv-LV"/>
        </a:p>
      </dgm:t>
    </dgm:pt>
    <dgm:pt modelId="{5E256CC8-F254-42E0-AF4D-AF2B3475EB9C}">
      <dgm:prSet/>
      <dgm:spPr/>
      <dgm:t>
        <a:bodyPr/>
        <a:lstStyle/>
        <a:p>
          <a:pPr rtl="0"/>
          <a:r>
            <a:rPr lang="lv-LV" dirty="0" smtClean="0"/>
            <a:t>uzvedība var kļūt neprognozējama</a:t>
          </a:r>
          <a:endParaRPr lang="lv-LV" dirty="0"/>
        </a:p>
      </dgm:t>
    </dgm:pt>
    <dgm:pt modelId="{8284CB87-1AC1-4AC0-9B53-4B30668DF1F5}" type="parTrans" cxnId="{3C197917-0F57-4820-9691-1626D839D059}">
      <dgm:prSet/>
      <dgm:spPr/>
      <dgm:t>
        <a:bodyPr/>
        <a:lstStyle/>
        <a:p>
          <a:endParaRPr lang="lv-LV"/>
        </a:p>
      </dgm:t>
    </dgm:pt>
    <dgm:pt modelId="{C6B17A3E-A9B8-443B-ACA6-501BC4B5ED0A}" type="sibTrans" cxnId="{3C197917-0F57-4820-9691-1626D839D059}">
      <dgm:prSet/>
      <dgm:spPr/>
      <dgm:t>
        <a:bodyPr/>
        <a:lstStyle/>
        <a:p>
          <a:endParaRPr lang="lv-LV"/>
        </a:p>
      </dgm:t>
    </dgm:pt>
    <dgm:pt modelId="{1E7ADE7E-46F3-4B3F-B4D0-6A253B7826BE}" type="pres">
      <dgm:prSet presAssocID="{DA90DE43-FFA4-49D4-98F5-46404A359B04}" presName="linear" presStyleCnt="0">
        <dgm:presLayoutVars>
          <dgm:animLvl val="lvl"/>
          <dgm:resizeHandles val="exact"/>
        </dgm:presLayoutVars>
      </dgm:prSet>
      <dgm:spPr/>
      <dgm:t>
        <a:bodyPr/>
        <a:lstStyle/>
        <a:p>
          <a:endParaRPr lang="lv-LV"/>
        </a:p>
      </dgm:t>
    </dgm:pt>
    <dgm:pt modelId="{886DF1D5-B4CB-48DB-8400-66E06CF4FCEA}" type="pres">
      <dgm:prSet presAssocID="{9D01F263-2898-4264-8D7E-CA57776A31DE}" presName="parentText" presStyleLbl="node1" presStyleIdx="0" presStyleCnt="3" custScaleY="88576" custLinFactY="-6240" custLinFactNeighborY="-100000">
        <dgm:presLayoutVars>
          <dgm:chMax val="0"/>
          <dgm:bulletEnabled val="1"/>
        </dgm:presLayoutVars>
      </dgm:prSet>
      <dgm:spPr/>
      <dgm:t>
        <a:bodyPr/>
        <a:lstStyle/>
        <a:p>
          <a:endParaRPr lang="lv-LV"/>
        </a:p>
      </dgm:t>
    </dgm:pt>
    <dgm:pt modelId="{453222F3-B022-460C-8599-33922840F660}" type="pres">
      <dgm:prSet presAssocID="{4AAB8C9D-A0BE-4E34-A60B-EAB59F9C257A}" presName="spacer" presStyleCnt="0"/>
      <dgm:spPr/>
    </dgm:pt>
    <dgm:pt modelId="{E82F974B-0E62-4519-BE01-A2D42F9B8AC6}" type="pres">
      <dgm:prSet presAssocID="{2D57CC11-12DD-464C-8FC3-71634F86D531}" presName="parentText" presStyleLbl="node1" presStyleIdx="1" presStyleCnt="3" custScaleY="89631">
        <dgm:presLayoutVars>
          <dgm:chMax val="0"/>
          <dgm:bulletEnabled val="1"/>
        </dgm:presLayoutVars>
      </dgm:prSet>
      <dgm:spPr/>
      <dgm:t>
        <a:bodyPr/>
        <a:lstStyle/>
        <a:p>
          <a:endParaRPr lang="lv-LV"/>
        </a:p>
      </dgm:t>
    </dgm:pt>
    <dgm:pt modelId="{2689883C-533D-473F-A51B-AD6F2949AE9B}" type="pres">
      <dgm:prSet presAssocID="{71CEE8FE-3B97-4102-B0E8-A94615D16DF4}" presName="spacer" presStyleCnt="0"/>
      <dgm:spPr/>
    </dgm:pt>
    <dgm:pt modelId="{C8D0FA3A-C360-432A-A4CC-BD930B806CA0}" type="pres">
      <dgm:prSet presAssocID="{5E256CC8-F254-42E0-AF4D-AF2B3475EB9C}" presName="parentText" presStyleLbl="node1" presStyleIdx="2" presStyleCnt="3" custScaleY="89191" custLinFactY="16606" custLinFactNeighborY="100000">
        <dgm:presLayoutVars>
          <dgm:chMax val="0"/>
          <dgm:bulletEnabled val="1"/>
        </dgm:presLayoutVars>
      </dgm:prSet>
      <dgm:spPr/>
      <dgm:t>
        <a:bodyPr/>
        <a:lstStyle/>
        <a:p>
          <a:endParaRPr lang="lv-LV"/>
        </a:p>
      </dgm:t>
    </dgm:pt>
  </dgm:ptLst>
  <dgm:cxnLst>
    <dgm:cxn modelId="{E096F02F-9514-435E-8C26-44E2A3A316FD}" type="presOf" srcId="{2D57CC11-12DD-464C-8FC3-71634F86D531}" destId="{E82F974B-0E62-4519-BE01-A2D42F9B8AC6}" srcOrd="0" destOrd="0" presId="urn:microsoft.com/office/officeart/2005/8/layout/vList2"/>
    <dgm:cxn modelId="{6A371C29-7B73-4E1A-8225-90741748D0D5}" srcId="{DA90DE43-FFA4-49D4-98F5-46404A359B04}" destId="{2D57CC11-12DD-464C-8FC3-71634F86D531}" srcOrd="1" destOrd="0" parTransId="{85A3B7A9-C0FD-4B0E-A711-40919BDC82DB}" sibTransId="{71CEE8FE-3B97-4102-B0E8-A94615D16DF4}"/>
    <dgm:cxn modelId="{0DBDE485-CBB4-4972-868B-C4E2DAC9989D}" type="presOf" srcId="{5E256CC8-F254-42E0-AF4D-AF2B3475EB9C}" destId="{C8D0FA3A-C360-432A-A4CC-BD930B806CA0}" srcOrd="0" destOrd="0" presId="urn:microsoft.com/office/officeart/2005/8/layout/vList2"/>
    <dgm:cxn modelId="{AADEAD7F-B962-437E-B982-E8E3DA11B207}" type="presOf" srcId="{DA90DE43-FFA4-49D4-98F5-46404A359B04}" destId="{1E7ADE7E-46F3-4B3F-B4D0-6A253B7826BE}" srcOrd="0" destOrd="0" presId="urn:microsoft.com/office/officeart/2005/8/layout/vList2"/>
    <dgm:cxn modelId="{FBC8195F-1444-4333-A892-6BA5467396EA}" type="presOf" srcId="{9D01F263-2898-4264-8D7E-CA57776A31DE}" destId="{886DF1D5-B4CB-48DB-8400-66E06CF4FCEA}" srcOrd="0" destOrd="0" presId="urn:microsoft.com/office/officeart/2005/8/layout/vList2"/>
    <dgm:cxn modelId="{BEAA94F8-9458-4D96-928C-4149CF1C18A7}" srcId="{DA90DE43-FFA4-49D4-98F5-46404A359B04}" destId="{9D01F263-2898-4264-8D7E-CA57776A31DE}" srcOrd="0" destOrd="0" parTransId="{A4BC1131-28A6-4D2F-9E66-DBF2A26BEF6B}" sibTransId="{4AAB8C9D-A0BE-4E34-A60B-EAB59F9C257A}"/>
    <dgm:cxn modelId="{3C197917-0F57-4820-9691-1626D839D059}" srcId="{DA90DE43-FFA4-49D4-98F5-46404A359B04}" destId="{5E256CC8-F254-42E0-AF4D-AF2B3475EB9C}" srcOrd="2" destOrd="0" parTransId="{8284CB87-1AC1-4AC0-9B53-4B30668DF1F5}" sibTransId="{C6B17A3E-A9B8-443B-ACA6-501BC4B5ED0A}"/>
    <dgm:cxn modelId="{7317BEA5-F1A0-4485-9C45-31CA4650891F}" type="presParOf" srcId="{1E7ADE7E-46F3-4B3F-B4D0-6A253B7826BE}" destId="{886DF1D5-B4CB-48DB-8400-66E06CF4FCEA}" srcOrd="0" destOrd="0" presId="urn:microsoft.com/office/officeart/2005/8/layout/vList2"/>
    <dgm:cxn modelId="{B97C878D-A1A5-4C9A-A51A-343227369F8D}" type="presParOf" srcId="{1E7ADE7E-46F3-4B3F-B4D0-6A253B7826BE}" destId="{453222F3-B022-460C-8599-33922840F660}" srcOrd="1" destOrd="0" presId="urn:microsoft.com/office/officeart/2005/8/layout/vList2"/>
    <dgm:cxn modelId="{6C168C00-A9F7-4BCA-AC8E-9CA023CCC91F}" type="presParOf" srcId="{1E7ADE7E-46F3-4B3F-B4D0-6A253B7826BE}" destId="{E82F974B-0E62-4519-BE01-A2D42F9B8AC6}" srcOrd="2" destOrd="0" presId="urn:microsoft.com/office/officeart/2005/8/layout/vList2"/>
    <dgm:cxn modelId="{1BDF320F-6D37-4B3E-A564-8F5EB56414FA}" type="presParOf" srcId="{1E7ADE7E-46F3-4B3F-B4D0-6A253B7826BE}" destId="{2689883C-533D-473F-A51B-AD6F2949AE9B}" srcOrd="3" destOrd="0" presId="urn:microsoft.com/office/officeart/2005/8/layout/vList2"/>
    <dgm:cxn modelId="{534A848A-2ECC-41E1-BF59-6230E39C86CD}" type="presParOf" srcId="{1E7ADE7E-46F3-4B3F-B4D0-6A253B7826BE}" destId="{C8D0FA3A-C360-432A-A4CC-BD930B806CA0}"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C15E2E-1830-43C0-8F7F-2C327DD1AD0E}" type="doc">
      <dgm:prSet loTypeId="urn:microsoft.com/office/officeart/2005/8/layout/vList2" loCatId="list" qsTypeId="urn:microsoft.com/office/officeart/2005/8/quickstyle/simple2" qsCatId="simple" csTypeId="urn:microsoft.com/office/officeart/2005/8/colors/accent0_3" csCatId="mainScheme" phldr="1"/>
      <dgm:spPr/>
      <dgm:t>
        <a:bodyPr/>
        <a:lstStyle/>
        <a:p>
          <a:endParaRPr lang="lv-LV"/>
        </a:p>
      </dgm:t>
    </dgm:pt>
    <dgm:pt modelId="{D6BFF9FD-CC2E-46F4-9DFB-8059D7DEC9C1}">
      <dgm:prSet/>
      <dgm:spPr/>
      <dgm:t>
        <a:bodyPr/>
        <a:lstStyle/>
        <a:p>
          <a:pPr rtl="0"/>
          <a:r>
            <a:rPr lang="lv-LV" dirty="0" smtClean="0"/>
            <a:t>prieks – līksme, sajūsma, dievināšana, pielūgsme</a:t>
          </a:r>
          <a:endParaRPr lang="lv-LV" dirty="0"/>
        </a:p>
      </dgm:t>
    </dgm:pt>
    <dgm:pt modelId="{1F5481CD-16D8-46DF-90BF-5A26708A518E}" type="parTrans" cxnId="{113C7FDD-FD14-4FE1-A64E-B6A502F33634}">
      <dgm:prSet/>
      <dgm:spPr/>
      <dgm:t>
        <a:bodyPr/>
        <a:lstStyle/>
        <a:p>
          <a:endParaRPr lang="lv-LV"/>
        </a:p>
      </dgm:t>
    </dgm:pt>
    <dgm:pt modelId="{4BBA37C5-6175-41D9-83D7-CEED883BC2CF}" type="sibTrans" cxnId="{113C7FDD-FD14-4FE1-A64E-B6A502F33634}">
      <dgm:prSet/>
      <dgm:spPr/>
      <dgm:t>
        <a:bodyPr/>
        <a:lstStyle/>
        <a:p>
          <a:endParaRPr lang="lv-LV"/>
        </a:p>
      </dgm:t>
    </dgm:pt>
    <dgm:pt modelId="{3BC72429-05F7-4423-97C4-7E3480F1F4C2}">
      <dgm:prSet/>
      <dgm:spPr/>
      <dgm:t>
        <a:bodyPr/>
        <a:lstStyle/>
        <a:p>
          <a:pPr rtl="0"/>
          <a:r>
            <a:rPr lang="lv-LV" smtClean="0"/>
            <a:t>naids  -  riebums, nicinājums, dusmas, agresija</a:t>
          </a:r>
          <a:endParaRPr lang="lv-LV"/>
        </a:p>
      </dgm:t>
    </dgm:pt>
    <dgm:pt modelId="{11258F05-F28F-4BDA-90EC-79A376085AD4}" type="parTrans" cxnId="{03C0AA30-96C8-4047-B624-EF7629E96440}">
      <dgm:prSet/>
      <dgm:spPr/>
      <dgm:t>
        <a:bodyPr/>
        <a:lstStyle/>
        <a:p>
          <a:endParaRPr lang="lv-LV"/>
        </a:p>
      </dgm:t>
    </dgm:pt>
    <dgm:pt modelId="{04FE11BE-1F54-408D-9796-E8AEF0F4C673}" type="sibTrans" cxnId="{03C0AA30-96C8-4047-B624-EF7629E96440}">
      <dgm:prSet/>
      <dgm:spPr/>
      <dgm:t>
        <a:bodyPr/>
        <a:lstStyle/>
        <a:p>
          <a:endParaRPr lang="lv-LV"/>
        </a:p>
      </dgm:t>
    </dgm:pt>
    <dgm:pt modelId="{7BCAEDC5-E127-4AA1-BEC7-9E5A3D8717CA}">
      <dgm:prSet/>
      <dgm:spPr/>
      <dgm:t>
        <a:bodyPr/>
        <a:lstStyle/>
        <a:p>
          <a:pPr rtl="0"/>
          <a:r>
            <a:rPr lang="lv-LV" dirty="0" smtClean="0"/>
            <a:t>bailes - izbīlis, trauksme, apjukums, šausmas, panika</a:t>
          </a:r>
          <a:endParaRPr lang="lv-LV" dirty="0"/>
        </a:p>
      </dgm:t>
    </dgm:pt>
    <dgm:pt modelId="{27E146BB-3960-4CE5-A48B-410A34DF895E}" type="parTrans" cxnId="{B5C218DD-E41F-4896-8F7C-0F2480236DAE}">
      <dgm:prSet/>
      <dgm:spPr/>
      <dgm:t>
        <a:bodyPr/>
        <a:lstStyle/>
        <a:p>
          <a:endParaRPr lang="lv-LV"/>
        </a:p>
      </dgm:t>
    </dgm:pt>
    <dgm:pt modelId="{AEE1A66E-F8AD-4608-9BA6-60E8AD9192A9}" type="sibTrans" cxnId="{B5C218DD-E41F-4896-8F7C-0F2480236DAE}">
      <dgm:prSet/>
      <dgm:spPr/>
      <dgm:t>
        <a:bodyPr/>
        <a:lstStyle/>
        <a:p>
          <a:endParaRPr lang="lv-LV"/>
        </a:p>
      </dgm:t>
    </dgm:pt>
    <dgm:pt modelId="{B976431C-157B-41C7-9A84-84C2EA06BEEA}" type="pres">
      <dgm:prSet presAssocID="{77C15E2E-1830-43C0-8F7F-2C327DD1AD0E}" presName="linear" presStyleCnt="0">
        <dgm:presLayoutVars>
          <dgm:animLvl val="lvl"/>
          <dgm:resizeHandles val="exact"/>
        </dgm:presLayoutVars>
      </dgm:prSet>
      <dgm:spPr/>
      <dgm:t>
        <a:bodyPr/>
        <a:lstStyle/>
        <a:p>
          <a:endParaRPr lang="lv-LV"/>
        </a:p>
      </dgm:t>
    </dgm:pt>
    <dgm:pt modelId="{2EC7A8D7-C096-4A67-AA1D-06F38C2D5C48}" type="pres">
      <dgm:prSet presAssocID="{D6BFF9FD-CC2E-46F4-9DFB-8059D7DEC9C1}" presName="parentText" presStyleLbl="node1" presStyleIdx="0" presStyleCnt="3">
        <dgm:presLayoutVars>
          <dgm:chMax val="0"/>
          <dgm:bulletEnabled val="1"/>
        </dgm:presLayoutVars>
      </dgm:prSet>
      <dgm:spPr/>
      <dgm:t>
        <a:bodyPr/>
        <a:lstStyle/>
        <a:p>
          <a:endParaRPr lang="lv-LV"/>
        </a:p>
      </dgm:t>
    </dgm:pt>
    <dgm:pt modelId="{7C520C11-0688-4051-9549-8FBECA697FC4}" type="pres">
      <dgm:prSet presAssocID="{4BBA37C5-6175-41D9-83D7-CEED883BC2CF}" presName="spacer" presStyleCnt="0"/>
      <dgm:spPr/>
    </dgm:pt>
    <dgm:pt modelId="{EC0E2F55-E802-499F-8A7A-C49FEB7B3CD2}" type="pres">
      <dgm:prSet presAssocID="{3BC72429-05F7-4423-97C4-7E3480F1F4C2}" presName="parentText" presStyleLbl="node1" presStyleIdx="1" presStyleCnt="3">
        <dgm:presLayoutVars>
          <dgm:chMax val="0"/>
          <dgm:bulletEnabled val="1"/>
        </dgm:presLayoutVars>
      </dgm:prSet>
      <dgm:spPr/>
      <dgm:t>
        <a:bodyPr/>
        <a:lstStyle/>
        <a:p>
          <a:endParaRPr lang="lv-LV"/>
        </a:p>
      </dgm:t>
    </dgm:pt>
    <dgm:pt modelId="{FE3656F3-798A-4AA0-8838-869CAB365B45}" type="pres">
      <dgm:prSet presAssocID="{04FE11BE-1F54-408D-9796-E8AEF0F4C673}" presName="spacer" presStyleCnt="0"/>
      <dgm:spPr/>
    </dgm:pt>
    <dgm:pt modelId="{AE1C6634-2BFE-41EA-8BE7-AB6D4AE39975}" type="pres">
      <dgm:prSet presAssocID="{7BCAEDC5-E127-4AA1-BEC7-9E5A3D8717CA}" presName="parentText" presStyleLbl="node1" presStyleIdx="2" presStyleCnt="3" custLinFactNeighborX="782" custLinFactNeighborY="-45211">
        <dgm:presLayoutVars>
          <dgm:chMax val="0"/>
          <dgm:bulletEnabled val="1"/>
        </dgm:presLayoutVars>
      </dgm:prSet>
      <dgm:spPr/>
      <dgm:t>
        <a:bodyPr/>
        <a:lstStyle/>
        <a:p>
          <a:endParaRPr lang="lv-LV"/>
        </a:p>
      </dgm:t>
    </dgm:pt>
  </dgm:ptLst>
  <dgm:cxnLst>
    <dgm:cxn modelId="{113C7FDD-FD14-4FE1-A64E-B6A502F33634}" srcId="{77C15E2E-1830-43C0-8F7F-2C327DD1AD0E}" destId="{D6BFF9FD-CC2E-46F4-9DFB-8059D7DEC9C1}" srcOrd="0" destOrd="0" parTransId="{1F5481CD-16D8-46DF-90BF-5A26708A518E}" sibTransId="{4BBA37C5-6175-41D9-83D7-CEED883BC2CF}"/>
    <dgm:cxn modelId="{6B2D4754-C4F7-4632-AFB8-F38DFE2B26A6}" type="presOf" srcId="{D6BFF9FD-CC2E-46F4-9DFB-8059D7DEC9C1}" destId="{2EC7A8D7-C096-4A67-AA1D-06F38C2D5C48}" srcOrd="0" destOrd="0" presId="urn:microsoft.com/office/officeart/2005/8/layout/vList2"/>
    <dgm:cxn modelId="{317B57F7-7359-46A2-BEC3-2BB6D5055A0B}" type="presOf" srcId="{77C15E2E-1830-43C0-8F7F-2C327DD1AD0E}" destId="{B976431C-157B-41C7-9A84-84C2EA06BEEA}" srcOrd="0" destOrd="0" presId="urn:microsoft.com/office/officeart/2005/8/layout/vList2"/>
    <dgm:cxn modelId="{B5C218DD-E41F-4896-8F7C-0F2480236DAE}" srcId="{77C15E2E-1830-43C0-8F7F-2C327DD1AD0E}" destId="{7BCAEDC5-E127-4AA1-BEC7-9E5A3D8717CA}" srcOrd="2" destOrd="0" parTransId="{27E146BB-3960-4CE5-A48B-410A34DF895E}" sibTransId="{AEE1A66E-F8AD-4608-9BA6-60E8AD9192A9}"/>
    <dgm:cxn modelId="{A6727D29-7317-48B7-91E0-EA535F747962}" type="presOf" srcId="{3BC72429-05F7-4423-97C4-7E3480F1F4C2}" destId="{EC0E2F55-E802-499F-8A7A-C49FEB7B3CD2}" srcOrd="0" destOrd="0" presId="urn:microsoft.com/office/officeart/2005/8/layout/vList2"/>
    <dgm:cxn modelId="{03C0AA30-96C8-4047-B624-EF7629E96440}" srcId="{77C15E2E-1830-43C0-8F7F-2C327DD1AD0E}" destId="{3BC72429-05F7-4423-97C4-7E3480F1F4C2}" srcOrd="1" destOrd="0" parTransId="{11258F05-F28F-4BDA-90EC-79A376085AD4}" sibTransId="{04FE11BE-1F54-408D-9796-E8AEF0F4C673}"/>
    <dgm:cxn modelId="{D285215C-96BB-4210-9D4C-CE59A7E15505}" type="presOf" srcId="{7BCAEDC5-E127-4AA1-BEC7-9E5A3D8717CA}" destId="{AE1C6634-2BFE-41EA-8BE7-AB6D4AE39975}" srcOrd="0" destOrd="0" presId="urn:microsoft.com/office/officeart/2005/8/layout/vList2"/>
    <dgm:cxn modelId="{32C3276E-8F38-4D2F-AE1A-EF80811CB3C5}" type="presParOf" srcId="{B976431C-157B-41C7-9A84-84C2EA06BEEA}" destId="{2EC7A8D7-C096-4A67-AA1D-06F38C2D5C48}" srcOrd="0" destOrd="0" presId="urn:microsoft.com/office/officeart/2005/8/layout/vList2"/>
    <dgm:cxn modelId="{7B7E4C7F-39E1-4A09-AB2B-609B73D11AE3}" type="presParOf" srcId="{B976431C-157B-41C7-9A84-84C2EA06BEEA}" destId="{7C520C11-0688-4051-9549-8FBECA697FC4}" srcOrd="1" destOrd="0" presId="urn:microsoft.com/office/officeart/2005/8/layout/vList2"/>
    <dgm:cxn modelId="{C7852653-F153-4A93-A9EE-F5AF437DAC4F}" type="presParOf" srcId="{B976431C-157B-41C7-9A84-84C2EA06BEEA}" destId="{EC0E2F55-E802-499F-8A7A-C49FEB7B3CD2}" srcOrd="2" destOrd="0" presId="urn:microsoft.com/office/officeart/2005/8/layout/vList2"/>
    <dgm:cxn modelId="{C49FCCB1-F2B2-4EE0-924F-9B6C57F087EC}" type="presParOf" srcId="{B976431C-157B-41C7-9A84-84C2EA06BEEA}" destId="{FE3656F3-798A-4AA0-8838-869CAB365B45}" srcOrd="3" destOrd="0" presId="urn:microsoft.com/office/officeart/2005/8/layout/vList2"/>
    <dgm:cxn modelId="{49460B64-7BE4-425B-A154-9856CFEB1C8C}" type="presParOf" srcId="{B976431C-157B-41C7-9A84-84C2EA06BEEA}" destId="{AE1C6634-2BFE-41EA-8BE7-AB6D4AE39975}"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D2DB375-D2B7-4892-8BEB-BFE9D94BB3F3}" type="doc">
      <dgm:prSet loTypeId="urn:microsoft.com/office/officeart/2005/8/layout/vList2" loCatId="list" qsTypeId="urn:microsoft.com/office/officeart/2005/8/quickstyle/simple2" qsCatId="simple" csTypeId="urn:microsoft.com/office/officeart/2005/8/colors/accent0_3" csCatId="mainScheme"/>
      <dgm:spPr/>
      <dgm:t>
        <a:bodyPr/>
        <a:lstStyle/>
        <a:p>
          <a:endParaRPr lang="lv-LV"/>
        </a:p>
      </dgm:t>
    </dgm:pt>
    <dgm:pt modelId="{A9FEE6E7-A8DD-4F84-AE57-D92CF0C52B80}">
      <dgm:prSet/>
      <dgm:spPr/>
      <dgm:t>
        <a:bodyPr/>
        <a:lstStyle/>
        <a:p>
          <a:pPr rtl="0"/>
          <a:r>
            <a:rPr lang="lv-LV" smtClean="0"/>
            <a:t>Fizioloģiskie  faktori - pārgurums, bads, apreibums, ilgstošs bezmiegs, stress. Ikviens no šiem cēloņiem vājina cilvēka spēju ātri un pareizi novērtēt situāciju un informāciju.</a:t>
          </a:r>
          <a:endParaRPr lang="lv-LV"/>
        </a:p>
      </dgm:t>
    </dgm:pt>
    <dgm:pt modelId="{F51BB2E7-4A35-4976-81FE-F0A23C58BC3A}" type="parTrans" cxnId="{A1E1857C-F2DD-4C6A-9E0F-3B98D9B59688}">
      <dgm:prSet/>
      <dgm:spPr/>
      <dgm:t>
        <a:bodyPr/>
        <a:lstStyle/>
        <a:p>
          <a:endParaRPr lang="lv-LV"/>
        </a:p>
      </dgm:t>
    </dgm:pt>
    <dgm:pt modelId="{247A9145-413D-4F93-BBCE-2FB715781A16}" type="sibTrans" cxnId="{A1E1857C-F2DD-4C6A-9E0F-3B98D9B59688}">
      <dgm:prSet/>
      <dgm:spPr/>
      <dgm:t>
        <a:bodyPr/>
        <a:lstStyle/>
        <a:p>
          <a:endParaRPr lang="lv-LV"/>
        </a:p>
      </dgm:t>
    </dgm:pt>
    <dgm:pt modelId="{23C733BD-2F61-45FC-B42E-11074A1E687C}">
      <dgm:prSet/>
      <dgm:spPr/>
      <dgm:t>
        <a:bodyPr/>
        <a:lstStyle/>
        <a:p>
          <a:pPr rtl="0"/>
          <a:r>
            <a:rPr lang="lv-LV" smtClean="0"/>
            <a:t>Psiholoģiskie  faktori– galējs izbrīns, liela nepārliecinātība, pēkšņas bailes, izolācijas izjūta, bezspēcīguma apzināšanās nenovēršamu briesmu priekšā. Šādus stavokļus izraisa negaidītas dabas katasstrofas vai avārijas. Pašsaglabāšanās instinkts liek cilvēkiem rīkoties nekavējoties, bez apdoma. </a:t>
          </a:r>
          <a:endParaRPr lang="lv-LV"/>
        </a:p>
      </dgm:t>
    </dgm:pt>
    <dgm:pt modelId="{D96D4D60-D955-4C24-98C1-D631ACE7A452}" type="parTrans" cxnId="{A00AFECF-DCF8-4AF7-BF82-0CFBAE590C70}">
      <dgm:prSet/>
      <dgm:spPr/>
      <dgm:t>
        <a:bodyPr/>
        <a:lstStyle/>
        <a:p>
          <a:endParaRPr lang="lv-LV"/>
        </a:p>
      </dgm:t>
    </dgm:pt>
    <dgm:pt modelId="{B3F8A897-826C-4AD1-BFDE-07CCE651F42C}" type="sibTrans" cxnId="{A00AFECF-DCF8-4AF7-BF82-0CFBAE590C70}">
      <dgm:prSet/>
      <dgm:spPr/>
      <dgm:t>
        <a:bodyPr/>
        <a:lstStyle/>
        <a:p>
          <a:endParaRPr lang="lv-LV"/>
        </a:p>
      </dgm:t>
    </dgm:pt>
    <dgm:pt modelId="{2225B45B-E3CF-49FF-9349-A8FF75648AFC}">
      <dgm:prSet/>
      <dgm:spPr/>
      <dgm:t>
        <a:bodyPr/>
        <a:lstStyle/>
        <a:p>
          <a:pPr rtl="0"/>
          <a:r>
            <a:rPr lang="lv-LV" smtClean="0"/>
            <a:t>Sociālpsiholoģiskie  faktori– grupas solidaritātes nepastāvēšana, uzticības zaudēšana vadībai, informācijas trūkums vai pārpilnība. </a:t>
          </a:r>
          <a:endParaRPr lang="lv-LV"/>
        </a:p>
      </dgm:t>
    </dgm:pt>
    <dgm:pt modelId="{DE3555B1-6095-4EB7-94CE-5010CDFCF3DF}" type="parTrans" cxnId="{041950CF-72E5-4F59-B1CD-9AA80144F308}">
      <dgm:prSet/>
      <dgm:spPr/>
      <dgm:t>
        <a:bodyPr/>
        <a:lstStyle/>
        <a:p>
          <a:endParaRPr lang="lv-LV"/>
        </a:p>
      </dgm:t>
    </dgm:pt>
    <dgm:pt modelId="{36E0F3FC-C511-4242-A1F0-F9CEBD08C132}" type="sibTrans" cxnId="{041950CF-72E5-4F59-B1CD-9AA80144F308}">
      <dgm:prSet/>
      <dgm:spPr/>
      <dgm:t>
        <a:bodyPr/>
        <a:lstStyle/>
        <a:p>
          <a:endParaRPr lang="lv-LV"/>
        </a:p>
      </dgm:t>
    </dgm:pt>
    <dgm:pt modelId="{D7B915A3-EA8C-4406-A83F-B880CB1CAE3A}" type="pres">
      <dgm:prSet presAssocID="{0D2DB375-D2B7-4892-8BEB-BFE9D94BB3F3}" presName="linear" presStyleCnt="0">
        <dgm:presLayoutVars>
          <dgm:animLvl val="lvl"/>
          <dgm:resizeHandles val="exact"/>
        </dgm:presLayoutVars>
      </dgm:prSet>
      <dgm:spPr/>
      <dgm:t>
        <a:bodyPr/>
        <a:lstStyle/>
        <a:p>
          <a:endParaRPr lang="lv-LV"/>
        </a:p>
      </dgm:t>
    </dgm:pt>
    <dgm:pt modelId="{B1F72C1E-83FD-406A-9C72-44A89ED93B44}" type="pres">
      <dgm:prSet presAssocID="{A9FEE6E7-A8DD-4F84-AE57-D92CF0C52B80}" presName="parentText" presStyleLbl="node1" presStyleIdx="0" presStyleCnt="3" custLinFactY="-34939" custLinFactNeighborY="-100000">
        <dgm:presLayoutVars>
          <dgm:chMax val="0"/>
          <dgm:bulletEnabled val="1"/>
        </dgm:presLayoutVars>
      </dgm:prSet>
      <dgm:spPr/>
      <dgm:t>
        <a:bodyPr/>
        <a:lstStyle/>
        <a:p>
          <a:endParaRPr lang="lv-LV"/>
        </a:p>
      </dgm:t>
    </dgm:pt>
    <dgm:pt modelId="{5845684D-B0B8-4C0F-B897-CEE625E8F5FB}" type="pres">
      <dgm:prSet presAssocID="{247A9145-413D-4F93-BBCE-2FB715781A16}" presName="spacer" presStyleCnt="0"/>
      <dgm:spPr/>
    </dgm:pt>
    <dgm:pt modelId="{1C7661A7-FD1B-4F18-80D6-D91B3D5D7033}" type="pres">
      <dgm:prSet presAssocID="{23C733BD-2F61-45FC-B42E-11074A1E687C}" presName="parentText" presStyleLbl="node1" presStyleIdx="1" presStyleCnt="3">
        <dgm:presLayoutVars>
          <dgm:chMax val="0"/>
          <dgm:bulletEnabled val="1"/>
        </dgm:presLayoutVars>
      </dgm:prSet>
      <dgm:spPr/>
      <dgm:t>
        <a:bodyPr/>
        <a:lstStyle/>
        <a:p>
          <a:endParaRPr lang="lv-LV"/>
        </a:p>
      </dgm:t>
    </dgm:pt>
    <dgm:pt modelId="{A4E9BC1C-5C95-4DDB-9AF9-A271312DF749}" type="pres">
      <dgm:prSet presAssocID="{B3F8A897-826C-4AD1-BFDE-07CCE651F42C}" presName="spacer" presStyleCnt="0"/>
      <dgm:spPr/>
    </dgm:pt>
    <dgm:pt modelId="{EE77F2E4-22C0-4843-9BEE-2FA272D1249F}" type="pres">
      <dgm:prSet presAssocID="{2225B45B-E3CF-49FF-9349-A8FF75648AFC}" presName="parentText" presStyleLbl="node1" presStyleIdx="2" presStyleCnt="3" custLinFactY="34862" custLinFactNeighborY="100000">
        <dgm:presLayoutVars>
          <dgm:chMax val="0"/>
          <dgm:bulletEnabled val="1"/>
        </dgm:presLayoutVars>
      </dgm:prSet>
      <dgm:spPr/>
      <dgm:t>
        <a:bodyPr/>
        <a:lstStyle/>
        <a:p>
          <a:endParaRPr lang="lv-LV"/>
        </a:p>
      </dgm:t>
    </dgm:pt>
  </dgm:ptLst>
  <dgm:cxnLst>
    <dgm:cxn modelId="{17D03077-11CE-47A3-8863-10F57C79564A}" type="presOf" srcId="{A9FEE6E7-A8DD-4F84-AE57-D92CF0C52B80}" destId="{B1F72C1E-83FD-406A-9C72-44A89ED93B44}" srcOrd="0" destOrd="0" presId="urn:microsoft.com/office/officeart/2005/8/layout/vList2"/>
    <dgm:cxn modelId="{701B9FB0-7338-451D-9EDB-B31B059E3400}" type="presOf" srcId="{2225B45B-E3CF-49FF-9349-A8FF75648AFC}" destId="{EE77F2E4-22C0-4843-9BEE-2FA272D1249F}" srcOrd="0" destOrd="0" presId="urn:microsoft.com/office/officeart/2005/8/layout/vList2"/>
    <dgm:cxn modelId="{A00AFECF-DCF8-4AF7-BF82-0CFBAE590C70}" srcId="{0D2DB375-D2B7-4892-8BEB-BFE9D94BB3F3}" destId="{23C733BD-2F61-45FC-B42E-11074A1E687C}" srcOrd="1" destOrd="0" parTransId="{D96D4D60-D955-4C24-98C1-D631ACE7A452}" sibTransId="{B3F8A897-826C-4AD1-BFDE-07CCE651F42C}"/>
    <dgm:cxn modelId="{A1E1857C-F2DD-4C6A-9E0F-3B98D9B59688}" srcId="{0D2DB375-D2B7-4892-8BEB-BFE9D94BB3F3}" destId="{A9FEE6E7-A8DD-4F84-AE57-D92CF0C52B80}" srcOrd="0" destOrd="0" parTransId="{F51BB2E7-4A35-4976-81FE-F0A23C58BC3A}" sibTransId="{247A9145-413D-4F93-BBCE-2FB715781A16}"/>
    <dgm:cxn modelId="{13CF1139-819E-4E53-9B54-1B072C94A549}" type="presOf" srcId="{0D2DB375-D2B7-4892-8BEB-BFE9D94BB3F3}" destId="{D7B915A3-EA8C-4406-A83F-B880CB1CAE3A}" srcOrd="0" destOrd="0" presId="urn:microsoft.com/office/officeart/2005/8/layout/vList2"/>
    <dgm:cxn modelId="{041950CF-72E5-4F59-B1CD-9AA80144F308}" srcId="{0D2DB375-D2B7-4892-8BEB-BFE9D94BB3F3}" destId="{2225B45B-E3CF-49FF-9349-A8FF75648AFC}" srcOrd="2" destOrd="0" parTransId="{DE3555B1-6095-4EB7-94CE-5010CDFCF3DF}" sibTransId="{36E0F3FC-C511-4242-A1F0-F9CEBD08C132}"/>
    <dgm:cxn modelId="{14A21A32-A1E5-42D2-B744-901B954EE1E5}" type="presOf" srcId="{23C733BD-2F61-45FC-B42E-11074A1E687C}" destId="{1C7661A7-FD1B-4F18-80D6-D91B3D5D7033}" srcOrd="0" destOrd="0" presId="urn:microsoft.com/office/officeart/2005/8/layout/vList2"/>
    <dgm:cxn modelId="{033CED13-AF3F-40D4-A341-5F3B85AE3126}" type="presParOf" srcId="{D7B915A3-EA8C-4406-A83F-B880CB1CAE3A}" destId="{B1F72C1E-83FD-406A-9C72-44A89ED93B44}" srcOrd="0" destOrd="0" presId="urn:microsoft.com/office/officeart/2005/8/layout/vList2"/>
    <dgm:cxn modelId="{06874B1F-1E2D-4074-A48E-6FCC0F8F16A7}" type="presParOf" srcId="{D7B915A3-EA8C-4406-A83F-B880CB1CAE3A}" destId="{5845684D-B0B8-4C0F-B897-CEE625E8F5FB}" srcOrd="1" destOrd="0" presId="urn:microsoft.com/office/officeart/2005/8/layout/vList2"/>
    <dgm:cxn modelId="{43B8AC09-F339-4CA6-AEBB-BE02CF8395CC}" type="presParOf" srcId="{D7B915A3-EA8C-4406-A83F-B880CB1CAE3A}" destId="{1C7661A7-FD1B-4F18-80D6-D91B3D5D7033}" srcOrd="2" destOrd="0" presId="urn:microsoft.com/office/officeart/2005/8/layout/vList2"/>
    <dgm:cxn modelId="{6364C02E-167D-4170-98FF-9F9F06A1B48A}" type="presParOf" srcId="{D7B915A3-EA8C-4406-A83F-B880CB1CAE3A}" destId="{A4E9BC1C-5C95-4DDB-9AF9-A271312DF749}" srcOrd="3" destOrd="0" presId="urn:microsoft.com/office/officeart/2005/8/layout/vList2"/>
    <dgm:cxn modelId="{48C7A3D7-9169-41B7-96EB-429616033EED}" type="presParOf" srcId="{D7B915A3-EA8C-4406-A83F-B880CB1CAE3A}" destId="{EE77F2E4-22C0-4843-9BEE-2FA272D1249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D1E42C4-B9BF-4043-B6CA-F46CADD663C4}" type="doc">
      <dgm:prSet loTypeId="urn:microsoft.com/office/officeart/2005/8/layout/orgChart1" loCatId="hierarchy" qsTypeId="urn:microsoft.com/office/officeart/2005/8/quickstyle/simple2" qsCatId="simple" csTypeId="urn:microsoft.com/office/officeart/2005/8/colors/accent0_3" csCatId="mainScheme"/>
      <dgm:spPr/>
      <dgm:t>
        <a:bodyPr/>
        <a:lstStyle/>
        <a:p>
          <a:endParaRPr lang="lv-LV"/>
        </a:p>
      </dgm:t>
    </dgm:pt>
    <dgm:pt modelId="{0B5267BA-CCDA-465D-B73E-799A1D85F9D1}">
      <dgm:prSet/>
      <dgm:spPr/>
      <dgm:t>
        <a:bodyPr/>
        <a:lstStyle/>
        <a:p>
          <a:pPr rtl="0"/>
          <a:r>
            <a:rPr lang="lv-LV" smtClean="0"/>
            <a:t>oficiālajos - radio, TV, laikraksti, žurnāli, internets.</a:t>
          </a:r>
          <a:endParaRPr lang="lv-LV"/>
        </a:p>
      </dgm:t>
    </dgm:pt>
    <dgm:pt modelId="{30C2FDA0-AB7A-441E-9343-5D232D66E8AB}" type="parTrans" cxnId="{D7E5D220-232B-4808-A6DD-AE44B4BFE5F1}">
      <dgm:prSet/>
      <dgm:spPr/>
      <dgm:t>
        <a:bodyPr/>
        <a:lstStyle/>
        <a:p>
          <a:endParaRPr lang="lv-LV"/>
        </a:p>
      </dgm:t>
    </dgm:pt>
    <dgm:pt modelId="{3D8E7FCE-A680-47CF-9A2E-04B87480F325}" type="sibTrans" cxnId="{D7E5D220-232B-4808-A6DD-AE44B4BFE5F1}">
      <dgm:prSet/>
      <dgm:spPr/>
      <dgm:t>
        <a:bodyPr/>
        <a:lstStyle/>
        <a:p>
          <a:endParaRPr lang="lv-LV"/>
        </a:p>
      </dgm:t>
    </dgm:pt>
    <dgm:pt modelId="{3F5DA0F9-8534-4E9E-993A-EEC2BC796C07}">
      <dgm:prSet/>
      <dgm:spPr/>
      <dgm:t>
        <a:bodyPr/>
        <a:lstStyle/>
        <a:p>
          <a:pPr rtl="0"/>
          <a:r>
            <a:rPr lang="lv-LV" smtClean="0"/>
            <a:t>neoficiālajos - </a:t>
          </a:r>
          <a:r>
            <a:rPr lang="lv-LV" i="1" smtClean="0"/>
            <a:t>nostāsti, baumas </a:t>
          </a:r>
          <a:r>
            <a:rPr lang="lv-LV" smtClean="0"/>
            <a:t>un </a:t>
          </a:r>
          <a:r>
            <a:rPr lang="lv-LV" i="1" smtClean="0"/>
            <a:t>tenkas.</a:t>
          </a:r>
          <a:endParaRPr lang="lv-LV"/>
        </a:p>
      </dgm:t>
    </dgm:pt>
    <dgm:pt modelId="{C8C54045-3A6E-4BB7-94F8-D3A3A546FD28}" type="parTrans" cxnId="{1E8DADD3-FB92-4F9D-844B-BA09FE6A2230}">
      <dgm:prSet/>
      <dgm:spPr/>
      <dgm:t>
        <a:bodyPr/>
        <a:lstStyle/>
        <a:p>
          <a:endParaRPr lang="lv-LV"/>
        </a:p>
      </dgm:t>
    </dgm:pt>
    <dgm:pt modelId="{C32B359B-E46C-4F3B-9104-AEA311DFDBBB}" type="sibTrans" cxnId="{1E8DADD3-FB92-4F9D-844B-BA09FE6A2230}">
      <dgm:prSet/>
      <dgm:spPr/>
      <dgm:t>
        <a:bodyPr/>
        <a:lstStyle/>
        <a:p>
          <a:endParaRPr lang="lv-LV"/>
        </a:p>
      </dgm:t>
    </dgm:pt>
    <dgm:pt modelId="{6ADCD3C6-67E1-411E-B04E-6E3F7E29DE33}" type="pres">
      <dgm:prSet presAssocID="{6D1E42C4-B9BF-4043-B6CA-F46CADD663C4}" presName="hierChild1" presStyleCnt="0">
        <dgm:presLayoutVars>
          <dgm:orgChart val="1"/>
          <dgm:chPref val="1"/>
          <dgm:dir/>
          <dgm:animOne val="branch"/>
          <dgm:animLvl val="lvl"/>
          <dgm:resizeHandles/>
        </dgm:presLayoutVars>
      </dgm:prSet>
      <dgm:spPr/>
      <dgm:t>
        <a:bodyPr/>
        <a:lstStyle/>
        <a:p>
          <a:endParaRPr lang="lv-LV"/>
        </a:p>
      </dgm:t>
    </dgm:pt>
    <dgm:pt modelId="{6E254B9F-182F-4F4A-8026-DA0D0C8A55EA}" type="pres">
      <dgm:prSet presAssocID="{0B5267BA-CCDA-465D-B73E-799A1D85F9D1}" presName="hierRoot1" presStyleCnt="0">
        <dgm:presLayoutVars>
          <dgm:hierBranch val="init"/>
        </dgm:presLayoutVars>
      </dgm:prSet>
      <dgm:spPr/>
    </dgm:pt>
    <dgm:pt modelId="{4F4419B5-C569-4037-B218-AB317A7E1DFD}" type="pres">
      <dgm:prSet presAssocID="{0B5267BA-CCDA-465D-B73E-799A1D85F9D1}" presName="rootComposite1" presStyleCnt="0"/>
      <dgm:spPr/>
    </dgm:pt>
    <dgm:pt modelId="{D68757B1-BAE9-4C90-83D9-C7CB27ABEDD8}" type="pres">
      <dgm:prSet presAssocID="{0B5267BA-CCDA-465D-B73E-799A1D85F9D1}" presName="rootText1" presStyleLbl="node0" presStyleIdx="0" presStyleCnt="2">
        <dgm:presLayoutVars>
          <dgm:chPref val="3"/>
        </dgm:presLayoutVars>
      </dgm:prSet>
      <dgm:spPr/>
      <dgm:t>
        <a:bodyPr/>
        <a:lstStyle/>
        <a:p>
          <a:endParaRPr lang="lv-LV"/>
        </a:p>
      </dgm:t>
    </dgm:pt>
    <dgm:pt modelId="{D04700CA-CD67-46E5-87F8-25FF0D319868}" type="pres">
      <dgm:prSet presAssocID="{0B5267BA-CCDA-465D-B73E-799A1D85F9D1}" presName="rootConnector1" presStyleLbl="node1" presStyleIdx="0" presStyleCnt="0"/>
      <dgm:spPr/>
      <dgm:t>
        <a:bodyPr/>
        <a:lstStyle/>
        <a:p>
          <a:endParaRPr lang="lv-LV"/>
        </a:p>
      </dgm:t>
    </dgm:pt>
    <dgm:pt modelId="{4D289213-F3D5-4100-9065-BEA5D3F7558C}" type="pres">
      <dgm:prSet presAssocID="{0B5267BA-CCDA-465D-B73E-799A1D85F9D1}" presName="hierChild2" presStyleCnt="0"/>
      <dgm:spPr/>
    </dgm:pt>
    <dgm:pt modelId="{B180340D-7BA5-462A-BF81-DD16128C65DF}" type="pres">
      <dgm:prSet presAssocID="{0B5267BA-CCDA-465D-B73E-799A1D85F9D1}" presName="hierChild3" presStyleCnt="0"/>
      <dgm:spPr/>
    </dgm:pt>
    <dgm:pt modelId="{33A7645F-3D2C-4E1C-828A-4C836122B6E0}" type="pres">
      <dgm:prSet presAssocID="{3F5DA0F9-8534-4E9E-993A-EEC2BC796C07}" presName="hierRoot1" presStyleCnt="0">
        <dgm:presLayoutVars>
          <dgm:hierBranch val="init"/>
        </dgm:presLayoutVars>
      </dgm:prSet>
      <dgm:spPr/>
    </dgm:pt>
    <dgm:pt modelId="{387C2B73-8D08-4657-A2EA-7068E88E882D}" type="pres">
      <dgm:prSet presAssocID="{3F5DA0F9-8534-4E9E-993A-EEC2BC796C07}" presName="rootComposite1" presStyleCnt="0"/>
      <dgm:spPr/>
    </dgm:pt>
    <dgm:pt modelId="{227E7645-9710-4C2B-BDD6-9558FB0A841E}" type="pres">
      <dgm:prSet presAssocID="{3F5DA0F9-8534-4E9E-993A-EEC2BC796C07}" presName="rootText1" presStyleLbl="node0" presStyleIdx="1" presStyleCnt="2">
        <dgm:presLayoutVars>
          <dgm:chPref val="3"/>
        </dgm:presLayoutVars>
      </dgm:prSet>
      <dgm:spPr/>
      <dgm:t>
        <a:bodyPr/>
        <a:lstStyle/>
        <a:p>
          <a:endParaRPr lang="lv-LV"/>
        </a:p>
      </dgm:t>
    </dgm:pt>
    <dgm:pt modelId="{836AA48D-5CB8-4FD8-9E07-36D704276628}" type="pres">
      <dgm:prSet presAssocID="{3F5DA0F9-8534-4E9E-993A-EEC2BC796C07}" presName="rootConnector1" presStyleLbl="node1" presStyleIdx="0" presStyleCnt="0"/>
      <dgm:spPr/>
      <dgm:t>
        <a:bodyPr/>
        <a:lstStyle/>
        <a:p>
          <a:endParaRPr lang="lv-LV"/>
        </a:p>
      </dgm:t>
    </dgm:pt>
    <dgm:pt modelId="{56CE437B-66E7-4DFA-A588-52E74E7CDEAE}" type="pres">
      <dgm:prSet presAssocID="{3F5DA0F9-8534-4E9E-993A-EEC2BC796C07}" presName="hierChild2" presStyleCnt="0"/>
      <dgm:spPr/>
    </dgm:pt>
    <dgm:pt modelId="{AB6285AC-2DA2-4D4A-AEA5-D131A6DA9B3A}" type="pres">
      <dgm:prSet presAssocID="{3F5DA0F9-8534-4E9E-993A-EEC2BC796C07}" presName="hierChild3" presStyleCnt="0"/>
      <dgm:spPr/>
    </dgm:pt>
  </dgm:ptLst>
  <dgm:cxnLst>
    <dgm:cxn modelId="{4C6C1AB9-004C-452C-A0B1-DAE040AFD49F}" type="presOf" srcId="{0B5267BA-CCDA-465D-B73E-799A1D85F9D1}" destId="{D68757B1-BAE9-4C90-83D9-C7CB27ABEDD8}" srcOrd="0" destOrd="0" presId="urn:microsoft.com/office/officeart/2005/8/layout/orgChart1"/>
    <dgm:cxn modelId="{CAE294CA-3CCF-4BA2-AC0B-E84784445560}" type="presOf" srcId="{6D1E42C4-B9BF-4043-B6CA-F46CADD663C4}" destId="{6ADCD3C6-67E1-411E-B04E-6E3F7E29DE33}" srcOrd="0" destOrd="0" presId="urn:microsoft.com/office/officeart/2005/8/layout/orgChart1"/>
    <dgm:cxn modelId="{D7E5D220-232B-4808-A6DD-AE44B4BFE5F1}" srcId="{6D1E42C4-B9BF-4043-B6CA-F46CADD663C4}" destId="{0B5267BA-CCDA-465D-B73E-799A1D85F9D1}" srcOrd="0" destOrd="0" parTransId="{30C2FDA0-AB7A-441E-9343-5D232D66E8AB}" sibTransId="{3D8E7FCE-A680-47CF-9A2E-04B87480F325}"/>
    <dgm:cxn modelId="{1E8DADD3-FB92-4F9D-844B-BA09FE6A2230}" srcId="{6D1E42C4-B9BF-4043-B6CA-F46CADD663C4}" destId="{3F5DA0F9-8534-4E9E-993A-EEC2BC796C07}" srcOrd="1" destOrd="0" parTransId="{C8C54045-3A6E-4BB7-94F8-D3A3A546FD28}" sibTransId="{C32B359B-E46C-4F3B-9104-AEA311DFDBBB}"/>
    <dgm:cxn modelId="{A745FB28-B8F1-41DB-9434-474ACA22207A}" type="presOf" srcId="{3F5DA0F9-8534-4E9E-993A-EEC2BC796C07}" destId="{836AA48D-5CB8-4FD8-9E07-36D704276628}" srcOrd="1" destOrd="0" presId="urn:microsoft.com/office/officeart/2005/8/layout/orgChart1"/>
    <dgm:cxn modelId="{3A9844EE-651D-402B-BFF1-BCA37BF8A7D6}" type="presOf" srcId="{0B5267BA-CCDA-465D-B73E-799A1D85F9D1}" destId="{D04700CA-CD67-46E5-87F8-25FF0D319868}" srcOrd="1" destOrd="0" presId="urn:microsoft.com/office/officeart/2005/8/layout/orgChart1"/>
    <dgm:cxn modelId="{124CD077-3F12-4C1A-9C2B-65AF16A6CCF2}" type="presOf" srcId="{3F5DA0F9-8534-4E9E-993A-EEC2BC796C07}" destId="{227E7645-9710-4C2B-BDD6-9558FB0A841E}" srcOrd="0" destOrd="0" presId="urn:microsoft.com/office/officeart/2005/8/layout/orgChart1"/>
    <dgm:cxn modelId="{7B66940F-15F8-4CBD-9920-7F22C8094785}" type="presParOf" srcId="{6ADCD3C6-67E1-411E-B04E-6E3F7E29DE33}" destId="{6E254B9F-182F-4F4A-8026-DA0D0C8A55EA}" srcOrd="0" destOrd="0" presId="urn:microsoft.com/office/officeart/2005/8/layout/orgChart1"/>
    <dgm:cxn modelId="{95564DC1-9AE4-46C0-BF68-4CF865263F7B}" type="presParOf" srcId="{6E254B9F-182F-4F4A-8026-DA0D0C8A55EA}" destId="{4F4419B5-C569-4037-B218-AB317A7E1DFD}" srcOrd="0" destOrd="0" presId="urn:microsoft.com/office/officeart/2005/8/layout/orgChart1"/>
    <dgm:cxn modelId="{CB14EA11-DBF3-4DFE-927A-56A256519E1A}" type="presParOf" srcId="{4F4419B5-C569-4037-B218-AB317A7E1DFD}" destId="{D68757B1-BAE9-4C90-83D9-C7CB27ABEDD8}" srcOrd="0" destOrd="0" presId="urn:microsoft.com/office/officeart/2005/8/layout/orgChart1"/>
    <dgm:cxn modelId="{131BDE42-72AF-4B02-A027-ABD02AE610BC}" type="presParOf" srcId="{4F4419B5-C569-4037-B218-AB317A7E1DFD}" destId="{D04700CA-CD67-46E5-87F8-25FF0D319868}" srcOrd="1" destOrd="0" presId="urn:microsoft.com/office/officeart/2005/8/layout/orgChart1"/>
    <dgm:cxn modelId="{9287BE26-DB87-4E93-AF2A-5182BF6B3F39}" type="presParOf" srcId="{6E254B9F-182F-4F4A-8026-DA0D0C8A55EA}" destId="{4D289213-F3D5-4100-9065-BEA5D3F7558C}" srcOrd="1" destOrd="0" presId="urn:microsoft.com/office/officeart/2005/8/layout/orgChart1"/>
    <dgm:cxn modelId="{BC0BA8F3-6D59-44C3-8AD1-F2827FFF1C41}" type="presParOf" srcId="{6E254B9F-182F-4F4A-8026-DA0D0C8A55EA}" destId="{B180340D-7BA5-462A-BF81-DD16128C65DF}" srcOrd="2" destOrd="0" presId="urn:microsoft.com/office/officeart/2005/8/layout/orgChart1"/>
    <dgm:cxn modelId="{891E5004-751C-4CF6-968A-185FA534F12A}" type="presParOf" srcId="{6ADCD3C6-67E1-411E-B04E-6E3F7E29DE33}" destId="{33A7645F-3D2C-4E1C-828A-4C836122B6E0}" srcOrd="1" destOrd="0" presId="urn:microsoft.com/office/officeart/2005/8/layout/orgChart1"/>
    <dgm:cxn modelId="{1DC88943-E685-4210-BB22-82898B827675}" type="presParOf" srcId="{33A7645F-3D2C-4E1C-828A-4C836122B6E0}" destId="{387C2B73-8D08-4657-A2EA-7068E88E882D}" srcOrd="0" destOrd="0" presId="urn:microsoft.com/office/officeart/2005/8/layout/orgChart1"/>
    <dgm:cxn modelId="{492E3F54-01C5-4401-B1CD-61F7AA83650B}" type="presParOf" srcId="{387C2B73-8D08-4657-A2EA-7068E88E882D}" destId="{227E7645-9710-4C2B-BDD6-9558FB0A841E}" srcOrd="0" destOrd="0" presId="urn:microsoft.com/office/officeart/2005/8/layout/orgChart1"/>
    <dgm:cxn modelId="{5F18FFD8-82BF-411F-98BE-44CC4E31F664}" type="presParOf" srcId="{387C2B73-8D08-4657-A2EA-7068E88E882D}" destId="{836AA48D-5CB8-4FD8-9E07-36D704276628}" srcOrd="1" destOrd="0" presId="urn:microsoft.com/office/officeart/2005/8/layout/orgChart1"/>
    <dgm:cxn modelId="{DEE7512D-8338-4F1D-9A74-8D335D8A2477}" type="presParOf" srcId="{33A7645F-3D2C-4E1C-828A-4C836122B6E0}" destId="{56CE437B-66E7-4DFA-A588-52E74E7CDEAE}" srcOrd="1" destOrd="0" presId="urn:microsoft.com/office/officeart/2005/8/layout/orgChart1"/>
    <dgm:cxn modelId="{0A8841D6-40D4-4EA6-9464-C4A4BEABDD9F}" type="presParOf" srcId="{33A7645F-3D2C-4E1C-828A-4C836122B6E0}" destId="{AB6285AC-2DA2-4D4A-AEA5-D131A6DA9B3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0B22523-8C51-4D81-B313-628CBED997A2}" type="doc">
      <dgm:prSet loTypeId="urn:microsoft.com/office/officeart/2005/8/layout/vList2" loCatId="list" qsTypeId="urn:microsoft.com/office/officeart/2005/8/quickstyle/simple2" qsCatId="simple" csTypeId="urn:microsoft.com/office/officeart/2005/8/colors/accent0_3" csCatId="mainScheme"/>
      <dgm:spPr/>
      <dgm:t>
        <a:bodyPr/>
        <a:lstStyle/>
        <a:p>
          <a:endParaRPr lang="lv-LV"/>
        </a:p>
      </dgm:t>
    </dgm:pt>
    <dgm:pt modelId="{CA2EB34A-FAF4-4878-B1BF-21B3520BD006}">
      <dgm:prSet/>
      <dgm:spPr/>
      <dgm:t>
        <a:bodyPr/>
        <a:lstStyle/>
        <a:p>
          <a:pPr rtl="0"/>
          <a:r>
            <a:rPr lang="lv-LV" smtClean="0"/>
            <a:t>Vienkārši ignorēt baumas un tenkas, cerot, ka tās apklusīs pašas no sevis. Tas gan var nenotikt tik ātri, kā mums gribētos.</a:t>
          </a:r>
          <a:endParaRPr lang="lv-LV"/>
        </a:p>
      </dgm:t>
    </dgm:pt>
    <dgm:pt modelId="{3F519EB3-13E5-4048-A3A2-1874BD504E41}" type="parTrans" cxnId="{E749AC92-2D04-4122-8B8B-4982031C0B62}">
      <dgm:prSet/>
      <dgm:spPr/>
      <dgm:t>
        <a:bodyPr/>
        <a:lstStyle/>
        <a:p>
          <a:endParaRPr lang="lv-LV"/>
        </a:p>
      </dgm:t>
    </dgm:pt>
    <dgm:pt modelId="{1B6B00DF-2FFA-4E8D-8F93-68641616C794}" type="sibTrans" cxnId="{E749AC92-2D04-4122-8B8B-4982031C0B62}">
      <dgm:prSet/>
      <dgm:spPr/>
      <dgm:t>
        <a:bodyPr/>
        <a:lstStyle/>
        <a:p>
          <a:endParaRPr lang="lv-LV"/>
        </a:p>
      </dgm:t>
    </dgm:pt>
    <dgm:pt modelId="{ED47BFD2-13B7-4D96-936E-10E0CE3B5618}">
      <dgm:prSet/>
      <dgm:spPr/>
      <dgm:t>
        <a:bodyPr/>
        <a:lstStyle/>
        <a:p>
          <a:pPr rtl="0"/>
          <a:r>
            <a:rPr lang="lv-LV" smtClean="0"/>
            <a:t>Bloķēt baumas un tenkas, tās atmaskojot un izsmejot tik bieži, cik vien iespējams un maksimāli lielās auditorijās. Tomēr baumu atkārtošana  piesaista tām uzmanību un piešķir tām varbūtību.</a:t>
          </a:r>
          <a:endParaRPr lang="lv-LV"/>
        </a:p>
      </dgm:t>
    </dgm:pt>
    <dgm:pt modelId="{68ECE53B-805C-49CE-A173-FB78D95E630D}" type="parTrans" cxnId="{15E46F9C-DE65-47D8-BC72-709E6E025875}">
      <dgm:prSet/>
      <dgm:spPr/>
      <dgm:t>
        <a:bodyPr/>
        <a:lstStyle/>
        <a:p>
          <a:endParaRPr lang="lv-LV"/>
        </a:p>
      </dgm:t>
    </dgm:pt>
    <dgm:pt modelId="{FF5AA2C0-74FB-4CB3-B188-C0CAF56EFC89}" type="sibTrans" cxnId="{15E46F9C-DE65-47D8-BC72-709E6E025875}">
      <dgm:prSet/>
      <dgm:spPr/>
      <dgm:t>
        <a:bodyPr/>
        <a:lstStyle/>
        <a:p>
          <a:endParaRPr lang="lv-LV"/>
        </a:p>
      </dgm:t>
    </dgm:pt>
    <dgm:pt modelId="{3AF5D5A9-D7BD-4F35-AB50-F508FAB51DAA}">
      <dgm:prSet/>
      <dgm:spPr/>
      <dgm:t>
        <a:bodyPr/>
        <a:lstStyle/>
        <a:p>
          <a:pPr rtl="0"/>
          <a:r>
            <a:rPr lang="lv-LV" smtClean="0"/>
            <a:t>Mēģinājumi pārspēt tenkas, atspēkojot tās netieši tajos rajonos, kur tās cirkulē. Tādā veidā tenkas netiek atkārtotas, bet informācija to atspēkošanai tiek nodrošināta.</a:t>
          </a:r>
          <a:endParaRPr lang="lv-LV"/>
        </a:p>
      </dgm:t>
    </dgm:pt>
    <dgm:pt modelId="{3E19E636-25AA-4C25-9A3D-FD0C30638DAD}" type="parTrans" cxnId="{BA319A95-F7AE-406F-A1DF-9A8A166DB38B}">
      <dgm:prSet/>
      <dgm:spPr/>
      <dgm:t>
        <a:bodyPr/>
        <a:lstStyle/>
        <a:p>
          <a:endParaRPr lang="lv-LV"/>
        </a:p>
      </dgm:t>
    </dgm:pt>
    <dgm:pt modelId="{EC0778C0-5C1F-4F87-956C-8553F0DD47CE}" type="sibTrans" cxnId="{BA319A95-F7AE-406F-A1DF-9A8A166DB38B}">
      <dgm:prSet/>
      <dgm:spPr/>
      <dgm:t>
        <a:bodyPr/>
        <a:lstStyle/>
        <a:p>
          <a:endParaRPr lang="lv-LV"/>
        </a:p>
      </dgm:t>
    </dgm:pt>
    <dgm:pt modelId="{33AAF7F0-A61C-40E5-B961-6CB1BE979E44}" type="pres">
      <dgm:prSet presAssocID="{E0B22523-8C51-4D81-B313-628CBED997A2}" presName="linear" presStyleCnt="0">
        <dgm:presLayoutVars>
          <dgm:animLvl val="lvl"/>
          <dgm:resizeHandles val="exact"/>
        </dgm:presLayoutVars>
      </dgm:prSet>
      <dgm:spPr/>
      <dgm:t>
        <a:bodyPr/>
        <a:lstStyle/>
        <a:p>
          <a:endParaRPr lang="lv-LV"/>
        </a:p>
      </dgm:t>
    </dgm:pt>
    <dgm:pt modelId="{C3002265-5C8A-424D-BE8E-D4555A06356C}" type="pres">
      <dgm:prSet presAssocID="{CA2EB34A-FAF4-4878-B1BF-21B3520BD006}" presName="parentText" presStyleLbl="node1" presStyleIdx="0" presStyleCnt="3">
        <dgm:presLayoutVars>
          <dgm:chMax val="0"/>
          <dgm:bulletEnabled val="1"/>
        </dgm:presLayoutVars>
      </dgm:prSet>
      <dgm:spPr/>
      <dgm:t>
        <a:bodyPr/>
        <a:lstStyle/>
        <a:p>
          <a:endParaRPr lang="lv-LV"/>
        </a:p>
      </dgm:t>
    </dgm:pt>
    <dgm:pt modelId="{59DC400B-3F5B-4D41-B680-09897DC04A19}" type="pres">
      <dgm:prSet presAssocID="{1B6B00DF-2FFA-4E8D-8F93-68641616C794}" presName="spacer" presStyleCnt="0"/>
      <dgm:spPr/>
    </dgm:pt>
    <dgm:pt modelId="{1FABB5B7-F44F-480D-A82F-8BD31B2A4BF3}" type="pres">
      <dgm:prSet presAssocID="{ED47BFD2-13B7-4D96-936E-10E0CE3B5618}" presName="parentText" presStyleLbl="node1" presStyleIdx="1" presStyleCnt="3">
        <dgm:presLayoutVars>
          <dgm:chMax val="0"/>
          <dgm:bulletEnabled val="1"/>
        </dgm:presLayoutVars>
      </dgm:prSet>
      <dgm:spPr/>
      <dgm:t>
        <a:bodyPr/>
        <a:lstStyle/>
        <a:p>
          <a:endParaRPr lang="lv-LV"/>
        </a:p>
      </dgm:t>
    </dgm:pt>
    <dgm:pt modelId="{1120E286-BF65-4255-92D0-1D1C1A2C50E4}" type="pres">
      <dgm:prSet presAssocID="{FF5AA2C0-74FB-4CB3-B188-C0CAF56EFC89}" presName="spacer" presStyleCnt="0"/>
      <dgm:spPr/>
    </dgm:pt>
    <dgm:pt modelId="{B27CFC3C-B113-4FE3-B1BA-30208F29DC9C}" type="pres">
      <dgm:prSet presAssocID="{3AF5D5A9-D7BD-4F35-AB50-F508FAB51DAA}" presName="parentText" presStyleLbl="node1" presStyleIdx="2" presStyleCnt="3">
        <dgm:presLayoutVars>
          <dgm:chMax val="0"/>
          <dgm:bulletEnabled val="1"/>
        </dgm:presLayoutVars>
      </dgm:prSet>
      <dgm:spPr/>
      <dgm:t>
        <a:bodyPr/>
        <a:lstStyle/>
        <a:p>
          <a:endParaRPr lang="lv-LV"/>
        </a:p>
      </dgm:t>
    </dgm:pt>
  </dgm:ptLst>
  <dgm:cxnLst>
    <dgm:cxn modelId="{BC9934D9-B496-4E8D-A767-55DDE9A6AB7C}" type="presOf" srcId="{3AF5D5A9-D7BD-4F35-AB50-F508FAB51DAA}" destId="{B27CFC3C-B113-4FE3-B1BA-30208F29DC9C}" srcOrd="0" destOrd="0" presId="urn:microsoft.com/office/officeart/2005/8/layout/vList2"/>
    <dgm:cxn modelId="{BA319A95-F7AE-406F-A1DF-9A8A166DB38B}" srcId="{E0B22523-8C51-4D81-B313-628CBED997A2}" destId="{3AF5D5A9-D7BD-4F35-AB50-F508FAB51DAA}" srcOrd="2" destOrd="0" parTransId="{3E19E636-25AA-4C25-9A3D-FD0C30638DAD}" sibTransId="{EC0778C0-5C1F-4F87-956C-8553F0DD47CE}"/>
    <dgm:cxn modelId="{F395BF05-1AFF-40A5-A171-FA9989774251}" type="presOf" srcId="{ED47BFD2-13B7-4D96-936E-10E0CE3B5618}" destId="{1FABB5B7-F44F-480D-A82F-8BD31B2A4BF3}" srcOrd="0" destOrd="0" presId="urn:microsoft.com/office/officeart/2005/8/layout/vList2"/>
    <dgm:cxn modelId="{15E46F9C-DE65-47D8-BC72-709E6E025875}" srcId="{E0B22523-8C51-4D81-B313-628CBED997A2}" destId="{ED47BFD2-13B7-4D96-936E-10E0CE3B5618}" srcOrd="1" destOrd="0" parTransId="{68ECE53B-805C-49CE-A173-FB78D95E630D}" sibTransId="{FF5AA2C0-74FB-4CB3-B188-C0CAF56EFC89}"/>
    <dgm:cxn modelId="{E749AC92-2D04-4122-8B8B-4982031C0B62}" srcId="{E0B22523-8C51-4D81-B313-628CBED997A2}" destId="{CA2EB34A-FAF4-4878-B1BF-21B3520BD006}" srcOrd="0" destOrd="0" parTransId="{3F519EB3-13E5-4048-A3A2-1874BD504E41}" sibTransId="{1B6B00DF-2FFA-4E8D-8F93-68641616C794}"/>
    <dgm:cxn modelId="{3273E0E3-C1DF-42BB-9761-749759FD51C4}" type="presOf" srcId="{CA2EB34A-FAF4-4878-B1BF-21B3520BD006}" destId="{C3002265-5C8A-424D-BE8E-D4555A06356C}" srcOrd="0" destOrd="0" presId="urn:microsoft.com/office/officeart/2005/8/layout/vList2"/>
    <dgm:cxn modelId="{4951D322-BEF4-4D58-AA03-4DC28E96AB18}" type="presOf" srcId="{E0B22523-8C51-4D81-B313-628CBED997A2}" destId="{33AAF7F0-A61C-40E5-B961-6CB1BE979E44}" srcOrd="0" destOrd="0" presId="urn:microsoft.com/office/officeart/2005/8/layout/vList2"/>
    <dgm:cxn modelId="{92AA8DB0-BB7F-40AC-8A36-90FDDC3479E4}" type="presParOf" srcId="{33AAF7F0-A61C-40E5-B961-6CB1BE979E44}" destId="{C3002265-5C8A-424D-BE8E-D4555A06356C}" srcOrd="0" destOrd="0" presId="urn:microsoft.com/office/officeart/2005/8/layout/vList2"/>
    <dgm:cxn modelId="{0E4ADB5D-77E2-4BCF-B9D6-FD0701D02C68}" type="presParOf" srcId="{33AAF7F0-A61C-40E5-B961-6CB1BE979E44}" destId="{59DC400B-3F5B-4D41-B680-09897DC04A19}" srcOrd="1" destOrd="0" presId="urn:microsoft.com/office/officeart/2005/8/layout/vList2"/>
    <dgm:cxn modelId="{BC0D99ED-6EAD-4EA8-9031-E985632BA6B8}" type="presParOf" srcId="{33AAF7F0-A61C-40E5-B961-6CB1BE979E44}" destId="{1FABB5B7-F44F-480D-A82F-8BD31B2A4BF3}" srcOrd="2" destOrd="0" presId="urn:microsoft.com/office/officeart/2005/8/layout/vList2"/>
    <dgm:cxn modelId="{48D05A17-9554-4197-9FE2-EBBF8954489A}" type="presParOf" srcId="{33AAF7F0-A61C-40E5-B961-6CB1BE979E44}" destId="{1120E286-BF65-4255-92D0-1D1C1A2C50E4}" srcOrd="3" destOrd="0" presId="urn:microsoft.com/office/officeart/2005/8/layout/vList2"/>
    <dgm:cxn modelId="{169E8B24-DAAF-44E1-8B87-1E36466D9AB0}" type="presParOf" srcId="{33AAF7F0-A61C-40E5-B961-6CB1BE979E44}" destId="{B27CFC3C-B113-4FE3-B1BA-30208F29DC9C}"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6DF1D5-B4CB-48DB-8400-66E06CF4FCEA}">
      <dsp:nvSpPr>
        <dsp:cNvPr id="0" name=""/>
        <dsp:cNvSpPr/>
      </dsp:nvSpPr>
      <dsp:spPr>
        <a:xfrm>
          <a:off x="0" y="198744"/>
          <a:ext cx="7402016" cy="1060175"/>
        </a:xfrm>
        <a:prstGeom prst="roundRect">
          <a:avLst/>
        </a:prstGeom>
        <a:solidFill>
          <a:schemeClr val="dk2">
            <a:hueOff val="0"/>
            <a:satOff val="0"/>
            <a:lumOff val="0"/>
            <a:alphaOff val="0"/>
          </a:schemeClr>
        </a:solidFill>
        <a:ln w="28575" cap="flat" cmpd="sng" algn="ctr">
          <a:solidFill>
            <a:schemeClr val="lt2">
              <a:hueOff val="0"/>
              <a:satOff val="0"/>
              <a:lumOff val="0"/>
              <a:alphaOff val="0"/>
            </a:schemeClr>
          </a:solidFill>
          <a:prstDash val="solid"/>
        </a:ln>
        <a:effectLst>
          <a:outerShdw blurRad="50800" dist="38100" dir="5400000" rotWithShape="0">
            <a:srgbClr val="000000">
              <a:alpha val="2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lv-LV" sz="2800" kern="1200" dirty="0" smtClean="0"/>
            <a:t>indivīda uzvedība var mainīties, kļūt viņam netipiska </a:t>
          </a:r>
          <a:endParaRPr lang="lv-LV" sz="2800" kern="1200" dirty="0"/>
        </a:p>
      </dsp:txBody>
      <dsp:txXfrm>
        <a:off x="51753" y="250497"/>
        <a:ext cx="7298510" cy="956669"/>
      </dsp:txXfrm>
    </dsp:sp>
    <dsp:sp modelId="{E82F974B-0E62-4519-BE01-A2D42F9B8AC6}">
      <dsp:nvSpPr>
        <dsp:cNvPr id="0" name=""/>
        <dsp:cNvSpPr/>
      </dsp:nvSpPr>
      <dsp:spPr>
        <a:xfrm>
          <a:off x="0" y="1512166"/>
          <a:ext cx="7402016" cy="1072802"/>
        </a:xfrm>
        <a:prstGeom prst="roundRect">
          <a:avLst/>
        </a:prstGeom>
        <a:solidFill>
          <a:schemeClr val="dk2">
            <a:hueOff val="0"/>
            <a:satOff val="0"/>
            <a:lumOff val="0"/>
            <a:alphaOff val="0"/>
          </a:schemeClr>
        </a:solidFill>
        <a:ln w="28575" cap="flat" cmpd="sng" algn="ctr">
          <a:solidFill>
            <a:schemeClr val="lt2">
              <a:hueOff val="0"/>
              <a:satOff val="0"/>
              <a:lumOff val="0"/>
              <a:alphaOff val="0"/>
            </a:schemeClr>
          </a:solidFill>
          <a:prstDash val="solid"/>
        </a:ln>
        <a:effectLst>
          <a:outerShdw blurRad="50800" dist="38100" dir="5400000" rotWithShape="0">
            <a:srgbClr val="000000">
              <a:alpha val="2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lv-LV" sz="2800" kern="1200" dirty="0" smtClean="0"/>
            <a:t>Uzvedība var pat novirzīties no vispārpieņemtām sabiedriskām normām</a:t>
          </a:r>
          <a:endParaRPr lang="lv-LV" sz="2800" kern="1200" dirty="0"/>
        </a:p>
      </dsp:txBody>
      <dsp:txXfrm>
        <a:off x="52370" y="1564536"/>
        <a:ext cx="7297276" cy="968062"/>
      </dsp:txXfrm>
    </dsp:sp>
    <dsp:sp modelId="{C8D0FA3A-C360-432A-A4CC-BD930B806CA0}">
      <dsp:nvSpPr>
        <dsp:cNvPr id="0" name=""/>
        <dsp:cNvSpPr/>
      </dsp:nvSpPr>
      <dsp:spPr>
        <a:xfrm>
          <a:off x="0" y="2962288"/>
          <a:ext cx="7402016" cy="1067535"/>
        </a:xfrm>
        <a:prstGeom prst="roundRect">
          <a:avLst/>
        </a:prstGeom>
        <a:solidFill>
          <a:schemeClr val="dk2">
            <a:hueOff val="0"/>
            <a:satOff val="0"/>
            <a:lumOff val="0"/>
            <a:alphaOff val="0"/>
          </a:schemeClr>
        </a:solidFill>
        <a:ln w="28575" cap="flat" cmpd="sng" algn="ctr">
          <a:solidFill>
            <a:schemeClr val="lt2">
              <a:hueOff val="0"/>
              <a:satOff val="0"/>
              <a:lumOff val="0"/>
              <a:alphaOff val="0"/>
            </a:schemeClr>
          </a:solidFill>
          <a:prstDash val="solid"/>
        </a:ln>
        <a:effectLst>
          <a:outerShdw blurRad="50800" dist="38100" dir="5400000" rotWithShape="0">
            <a:srgbClr val="000000">
              <a:alpha val="2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lv-LV" sz="2800" kern="1200" dirty="0" smtClean="0"/>
            <a:t>uzvedība var kļūt neprognozējama</a:t>
          </a:r>
          <a:endParaRPr lang="lv-LV" sz="2800" kern="1200" dirty="0"/>
        </a:p>
      </dsp:txBody>
      <dsp:txXfrm>
        <a:off x="52113" y="3014401"/>
        <a:ext cx="7297790" cy="9633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C7A8D7-C096-4A67-AA1D-06F38C2D5C48}">
      <dsp:nvSpPr>
        <dsp:cNvPr id="0" name=""/>
        <dsp:cNvSpPr/>
      </dsp:nvSpPr>
      <dsp:spPr>
        <a:xfrm>
          <a:off x="0" y="6708"/>
          <a:ext cx="7315200" cy="1119690"/>
        </a:xfrm>
        <a:prstGeom prst="roundRect">
          <a:avLst/>
        </a:prstGeom>
        <a:solidFill>
          <a:schemeClr val="dk2">
            <a:hueOff val="0"/>
            <a:satOff val="0"/>
            <a:lumOff val="0"/>
            <a:alphaOff val="0"/>
          </a:schemeClr>
        </a:solidFill>
        <a:ln w="28575" cap="flat" cmpd="sng" algn="ctr">
          <a:solidFill>
            <a:schemeClr val="lt2">
              <a:hueOff val="0"/>
              <a:satOff val="0"/>
              <a:lumOff val="0"/>
              <a:alphaOff val="0"/>
            </a:schemeClr>
          </a:solidFill>
          <a:prstDash val="solid"/>
        </a:ln>
        <a:effectLst>
          <a:outerShdw blurRad="50800" dist="38100" dir="5400000" rotWithShape="0">
            <a:srgbClr val="000000">
              <a:alpha val="2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rtl="0">
            <a:lnSpc>
              <a:spcPct val="90000"/>
            </a:lnSpc>
            <a:spcBef>
              <a:spcPct val="0"/>
            </a:spcBef>
            <a:spcAft>
              <a:spcPct val="35000"/>
            </a:spcAft>
          </a:pPr>
          <a:r>
            <a:rPr lang="lv-LV" sz="2900" kern="1200" dirty="0" smtClean="0"/>
            <a:t>prieks – līksme, sajūsma, dievināšana, pielūgsme</a:t>
          </a:r>
          <a:endParaRPr lang="lv-LV" sz="2900" kern="1200" dirty="0"/>
        </a:p>
      </dsp:txBody>
      <dsp:txXfrm>
        <a:off x="54659" y="61367"/>
        <a:ext cx="7205882" cy="1010372"/>
      </dsp:txXfrm>
    </dsp:sp>
    <dsp:sp modelId="{EC0E2F55-E802-499F-8A7A-C49FEB7B3CD2}">
      <dsp:nvSpPr>
        <dsp:cNvPr id="0" name=""/>
        <dsp:cNvSpPr/>
      </dsp:nvSpPr>
      <dsp:spPr>
        <a:xfrm>
          <a:off x="0" y="1209918"/>
          <a:ext cx="7315200" cy="1119690"/>
        </a:xfrm>
        <a:prstGeom prst="roundRect">
          <a:avLst/>
        </a:prstGeom>
        <a:solidFill>
          <a:schemeClr val="dk2">
            <a:hueOff val="0"/>
            <a:satOff val="0"/>
            <a:lumOff val="0"/>
            <a:alphaOff val="0"/>
          </a:schemeClr>
        </a:solidFill>
        <a:ln w="28575" cap="flat" cmpd="sng" algn="ctr">
          <a:solidFill>
            <a:schemeClr val="lt2">
              <a:hueOff val="0"/>
              <a:satOff val="0"/>
              <a:lumOff val="0"/>
              <a:alphaOff val="0"/>
            </a:schemeClr>
          </a:solidFill>
          <a:prstDash val="solid"/>
        </a:ln>
        <a:effectLst>
          <a:outerShdw blurRad="50800" dist="38100" dir="5400000" rotWithShape="0">
            <a:srgbClr val="000000">
              <a:alpha val="2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rtl="0">
            <a:lnSpc>
              <a:spcPct val="90000"/>
            </a:lnSpc>
            <a:spcBef>
              <a:spcPct val="0"/>
            </a:spcBef>
            <a:spcAft>
              <a:spcPct val="35000"/>
            </a:spcAft>
          </a:pPr>
          <a:r>
            <a:rPr lang="lv-LV" sz="2900" kern="1200" smtClean="0"/>
            <a:t>naids  -  riebums, nicinājums, dusmas, agresija</a:t>
          </a:r>
          <a:endParaRPr lang="lv-LV" sz="2900" kern="1200"/>
        </a:p>
      </dsp:txBody>
      <dsp:txXfrm>
        <a:off x="54659" y="1264577"/>
        <a:ext cx="7205882" cy="1010372"/>
      </dsp:txXfrm>
    </dsp:sp>
    <dsp:sp modelId="{AE1C6634-2BFE-41EA-8BE7-AB6D4AE39975}">
      <dsp:nvSpPr>
        <dsp:cNvPr id="0" name=""/>
        <dsp:cNvSpPr/>
      </dsp:nvSpPr>
      <dsp:spPr>
        <a:xfrm>
          <a:off x="0" y="2375368"/>
          <a:ext cx="7315200" cy="1119690"/>
        </a:xfrm>
        <a:prstGeom prst="roundRect">
          <a:avLst/>
        </a:prstGeom>
        <a:solidFill>
          <a:schemeClr val="dk2">
            <a:hueOff val="0"/>
            <a:satOff val="0"/>
            <a:lumOff val="0"/>
            <a:alphaOff val="0"/>
          </a:schemeClr>
        </a:solidFill>
        <a:ln w="28575" cap="flat" cmpd="sng" algn="ctr">
          <a:solidFill>
            <a:schemeClr val="lt2">
              <a:hueOff val="0"/>
              <a:satOff val="0"/>
              <a:lumOff val="0"/>
              <a:alphaOff val="0"/>
            </a:schemeClr>
          </a:solidFill>
          <a:prstDash val="solid"/>
        </a:ln>
        <a:effectLst>
          <a:outerShdw blurRad="50800" dist="38100" dir="5400000" rotWithShape="0">
            <a:srgbClr val="000000">
              <a:alpha val="2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rtl="0">
            <a:lnSpc>
              <a:spcPct val="90000"/>
            </a:lnSpc>
            <a:spcBef>
              <a:spcPct val="0"/>
            </a:spcBef>
            <a:spcAft>
              <a:spcPct val="35000"/>
            </a:spcAft>
          </a:pPr>
          <a:r>
            <a:rPr lang="lv-LV" sz="2900" kern="1200" dirty="0" smtClean="0"/>
            <a:t>bailes - izbīlis, trauksme, apjukums, šausmas, panika</a:t>
          </a:r>
          <a:endParaRPr lang="lv-LV" sz="2900" kern="1200" dirty="0"/>
        </a:p>
      </dsp:txBody>
      <dsp:txXfrm>
        <a:off x="54659" y="2430027"/>
        <a:ext cx="7205882" cy="101037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A2924492-2E69-4D59-8740-B57F21AECA37}" type="datetimeFigureOut">
              <a:rPr lang="lv-LV"/>
              <a:pPr>
                <a:defRPr/>
              </a:pPr>
              <a:t>2012.04.27.</a:t>
            </a:fld>
            <a:endParaRPr lang="lv-LV"/>
          </a:p>
        </p:txBody>
      </p:sp>
      <p:sp>
        <p:nvSpPr>
          <p:cNvPr id="5" name="Slide Number Placeholder 5"/>
          <p:cNvSpPr>
            <a:spLocks noGrp="1"/>
          </p:cNvSpPr>
          <p:nvPr>
            <p:ph type="sldNum" sz="quarter" idx="11"/>
          </p:nvPr>
        </p:nvSpPr>
        <p:spPr/>
        <p:txBody>
          <a:bodyPr/>
          <a:lstStyle>
            <a:lvl1pPr>
              <a:defRPr/>
            </a:lvl1pPr>
          </a:lstStyle>
          <a:p>
            <a:pPr>
              <a:defRPr/>
            </a:pPr>
            <a:fld id="{38DFF2A1-B05F-4CEC-9A34-21B310078E9B}" type="slidenum">
              <a:rPr lang="lv-LV"/>
              <a:pPr>
                <a:defRPr/>
              </a:pPr>
              <a:t>‹#›</a:t>
            </a:fld>
            <a:endParaRPr lang="lv-LV"/>
          </a:p>
        </p:txBody>
      </p:sp>
      <p:sp>
        <p:nvSpPr>
          <p:cNvPr id="6" name="Footer Placeholder 4"/>
          <p:cNvSpPr>
            <a:spLocks noGrp="1"/>
          </p:cNvSpPr>
          <p:nvPr>
            <p:ph type="ftr" sz="quarter" idx="12"/>
          </p:nvPr>
        </p:nvSpPr>
        <p:spPr/>
        <p:txBody>
          <a:bodyPr/>
          <a:lstStyle>
            <a:lvl1pPr>
              <a:defRPr/>
            </a:lvl1pPr>
          </a:lstStyle>
          <a:p>
            <a:pPr>
              <a:defRPr/>
            </a:pPr>
            <a:endParaRPr lang="lv-L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9539292-9EB4-494B-A0AB-DC167FC84033}" type="datetimeFigureOut">
              <a:rPr lang="lv-LV"/>
              <a:pPr>
                <a:defRPr/>
              </a:pPr>
              <a:t>2012.04.27.</a:t>
            </a:fld>
            <a:endParaRPr lang="lv-LV"/>
          </a:p>
        </p:txBody>
      </p:sp>
      <p:sp>
        <p:nvSpPr>
          <p:cNvPr id="5" name="Slide Number Placeholder 5"/>
          <p:cNvSpPr>
            <a:spLocks noGrp="1"/>
          </p:cNvSpPr>
          <p:nvPr>
            <p:ph type="sldNum" sz="quarter" idx="11"/>
          </p:nvPr>
        </p:nvSpPr>
        <p:spPr/>
        <p:txBody>
          <a:bodyPr/>
          <a:lstStyle>
            <a:lvl1pPr>
              <a:defRPr/>
            </a:lvl1pPr>
          </a:lstStyle>
          <a:p>
            <a:pPr>
              <a:defRPr/>
            </a:pPr>
            <a:fld id="{849C4F96-1FF3-4C58-A1B7-44D74151F018}" type="slidenum">
              <a:rPr lang="lv-LV"/>
              <a:pPr>
                <a:defRPr/>
              </a:pPr>
              <a:t>‹#›</a:t>
            </a:fld>
            <a:endParaRPr lang="lv-LV"/>
          </a:p>
        </p:txBody>
      </p:sp>
      <p:sp>
        <p:nvSpPr>
          <p:cNvPr id="6" name="Footer Placeholder 4"/>
          <p:cNvSpPr>
            <a:spLocks noGrp="1"/>
          </p:cNvSpPr>
          <p:nvPr>
            <p:ph type="ftr" sz="quarter" idx="12"/>
          </p:nvPr>
        </p:nvSpPr>
        <p:spPr/>
        <p:txBody>
          <a:bodyPr/>
          <a:lstStyle>
            <a:lvl1pPr>
              <a:defRPr/>
            </a:lvl1pPr>
          </a:lstStyle>
          <a:p>
            <a:pPr>
              <a:defRPr/>
            </a:pPr>
            <a:endParaRPr lang="lv-L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C34BCD3-77F1-4FC5-BF4B-FF05C4D32A4A}" type="datetimeFigureOut">
              <a:rPr lang="lv-LV"/>
              <a:pPr>
                <a:defRPr/>
              </a:pPr>
              <a:t>2012.04.27.</a:t>
            </a:fld>
            <a:endParaRPr lang="lv-LV"/>
          </a:p>
        </p:txBody>
      </p:sp>
      <p:sp>
        <p:nvSpPr>
          <p:cNvPr id="5" name="Slide Number Placeholder 5"/>
          <p:cNvSpPr>
            <a:spLocks noGrp="1"/>
          </p:cNvSpPr>
          <p:nvPr>
            <p:ph type="sldNum" sz="quarter" idx="11"/>
          </p:nvPr>
        </p:nvSpPr>
        <p:spPr/>
        <p:txBody>
          <a:bodyPr/>
          <a:lstStyle>
            <a:lvl1pPr>
              <a:defRPr/>
            </a:lvl1pPr>
          </a:lstStyle>
          <a:p>
            <a:pPr>
              <a:defRPr/>
            </a:pPr>
            <a:fld id="{AA9063FB-FE43-4FBD-93B3-61B0DDB677D1}" type="slidenum">
              <a:rPr lang="lv-LV"/>
              <a:pPr>
                <a:defRPr/>
              </a:pPr>
              <a:t>‹#›</a:t>
            </a:fld>
            <a:endParaRPr lang="lv-LV"/>
          </a:p>
        </p:txBody>
      </p:sp>
      <p:sp>
        <p:nvSpPr>
          <p:cNvPr id="6" name="Footer Placeholder 4"/>
          <p:cNvSpPr>
            <a:spLocks noGrp="1"/>
          </p:cNvSpPr>
          <p:nvPr>
            <p:ph type="ftr" sz="quarter" idx="12"/>
          </p:nvPr>
        </p:nvSpPr>
        <p:spPr/>
        <p:txBody>
          <a:bodyPr/>
          <a:lstStyle>
            <a:lvl1pPr>
              <a:defRPr/>
            </a:lvl1pPr>
          </a:lstStyle>
          <a:p>
            <a:pPr>
              <a:defRPr/>
            </a:pPr>
            <a:endParaRPr lang="lv-L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F9F84BCB-91DC-428B-A899-1E6EED3909A7}" type="datetimeFigureOut">
              <a:rPr lang="lv-LV"/>
              <a:pPr>
                <a:defRPr/>
              </a:pPr>
              <a:t>2012.04.27.</a:t>
            </a:fld>
            <a:endParaRPr lang="lv-LV"/>
          </a:p>
        </p:txBody>
      </p:sp>
      <p:sp>
        <p:nvSpPr>
          <p:cNvPr id="5" name="Slide Number Placeholder 5"/>
          <p:cNvSpPr>
            <a:spLocks noGrp="1"/>
          </p:cNvSpPr>
          <p:nvPr>
            <p:ph type="sldNum" sz="quarter" idx="11"/>
          </p:nvPr>
        </p:nvSpPr>
        <p:spPr/>
        <p:txBody>
          <a:bodyPr/>
          <a:lstStyle>
            <a:lvl1pPr>
              <a:defRPr/>
            </a:lvl1pPr>
          </a:lstStyle>
          <a:p>
            <a:pPr>
              <a:defRPr/>
            </a:pPr>
            <a:fld id="{8EF76900-CC5A-453B-9F5A-CB2159ADD492}" type="slidenum">
              <a:rPr lang="lv-LV"/>
              <a:pPr>
                <a:defRPr/>
              </a:pPr>
              <a:t>‹#›</a:t>
            </a:fld>
            <a:endParaRPr lang="lv-LV"/>
          </a:p>
        </p:txBody>
      </p:sp>
      <p:sp>
        <p:nvSpPr>
          <p:cNvPr id="6" name="Footer Placeholder 4"/>
          <p:cNvSpPr>
            <a:spLocks noGrp="1"/>
          </p:cNvSpPr>
          <p:nvPr>
            <p:ph type="ftr" sz="quarter" idx="12"/>
          </p:nvPr>
        </p:nvSpPr>
        <p:spPr/>
        <p:txBody>
          <a:bodyPr/>
          <a:lstStyle>
            <a:lvl1pPr>
              <a:defRPr/>
            </a:lvl1pPr>
          </a:lstStyle>
          <a:p>
            <a:pPr>
              <a:defRPr/>
            </a:pPr>
            <a:endParaRPr lang="lv-L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7871449-874B-4F03-BD43-CEFD4B5D91C2}" type="datetimeFigureOut">
              <a:rPr lang="lv-LV"/>
              <a:pPr>
                <a:defRPr/>
              </a:pPr>
              <a:t>2012.04.27.</a:t>
            </a:fld>
            <a:endParaRPr lang="lv-LV"/>
          </a:p>
        </p:txBody>
      </p:sp>
      <p:sp>
        <p:nvSpPr>
          <p:cNvPr id="5" name="Slide Number Placeholder 5"/>
          <p:cNvSpPr>
            <a:spLocks noGrp="1"/>
          </p:cNvSpPr>
          <p:nvPr>
            <p:ph type="sldNum" sz="quarter" idx="11"/>
          </p:nvPr>
        </p:nvSpPr>
        <p:spPr/>
        <p:txBody>
          <a:bodyPr/>
          <a:lstStyle>
            <a:lvl1pPr>
              <a:defRPr/>
            </a:lvl1pPr>
          </a:lstStyle>
          <a:p>
            <a:pPr>
              <a:defRPr/>
            </a:pPr>
            <a:fld id="{C9572FC3-A3A3-421F-97AE-0CB68DED5260}" type="slidenum">
              <a:rPr lang="lv-LV"/>
              <a:pPr>
                <a:defRPr/>
              </a:pPr>
              <a:t>‹#›</a:t>
            </a:fld>
            <a:endParaRPr lang="lv-LV"/>
          </a:p>
        </p:txBody>
      </p:sp>
      <p:sp>
        <p:nvSpPr>
          <p:cNvPr id="6" name="Footer Placeholder 4"/>
          <p:cNvSpPr>
            <a:spLocks noGrp="1"/>
          </p:cNvSpPr>
          <p:nvPr>
            <p:ph type="ftr" sz="quarter" idx="12"/>
          </p:nvPr>
        </p:nvSpPr>
        <p:spPr/>
        <p:txBody>
          <a:bodyPr/>
          <a:lstStyle>
            <a:lvl1pPr>
              <a:defRPr/>
            </a:lvl1pPr>
          </a:lstStyle>
          <a:p>
            <a:pPr>
              <a:defRPr/>
            </a:pPr>
            <a:endParaRPr lang="lv-L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9" name="Title 8"/>
          <p:cNvSpPr>
            <a:spLocks noGrp="1"/>
          </p:cNvSpPr>
          <p:nvPr>
            <p:ph type="title"/>
          </p:nvPr>
        </p:nvSpPr>
        <p:spPr>
          <a:xfrm>
            <a:off x="914400" y="1544715"/>
            <a:ext cx="7315200" cy="1154097"/>
          </a:xfrm>
        </p:spPr>
        <p:txBody>
          <a:bodyPr/>
          <a:lstStyle/>
          <a:p>
            <a:r>
              <a:rPr lang="en-US" smtClean="0"/>
              <a:t>Click to edit Master title style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5"/>
          </p:nvPr>
        </p:nvSpPr>
        <p:spPr/>
        <p:txBody>
          <a:bodyPr/>
          <a:lstStyle>
            <a:lvl1pPr>
              <a:defRPr/>
            </a:lvl1pPr>
          </a:lstStyle>
          <a:p>
            <a:pPr>
              <a:defRPr/>
            </a:pPr>
            <a:fld id="{0268F04F-69D7-4CA9-BDD8-BEC17AE6ABD7}" type="datetimeFigureOut">
              <a:rPr lang="lv-LV"/>
              <a:pPr>
                <a:defRPr/>
              </a:pPr>
              <a:t>2012.04.27.</a:t>
            </a:fld>
            <a:endParaRPr lang="lv-LV"/>
          </a:p>
        </p:txBody>
      </p:sp>
      <p:sp>
        <p:nvSpPr>
          <p:cNvPr id="6" name="Slide Number Placeholder 5"/>
          <p:cNvSpPr>
            <a:spLocks noGrp="1"/>
          </p:cNvSpPr>
          <p:nvPr>
            <p:ph type="sldNum" sz="quarter" idx="16"/>
          </p:nvPr>
        </p:nvSpPr>
        <p:spPr/>
        <p:txBody>
          <a:bodyPr/>
          <a:lstStyle>
            <a:lvl1pPr>
              <a:defRPr/>
            </a:lvl1pPr>
          </a:lstStyle>
          <a:p>
            <a:pPr>
              <a:defRPr/>
            </a:pPr>
            <a:fld id="{1B4C95E7-2122-4C54-86DB-EE299CE0C31C}" type="slidenum">
              <a:rPr lang="lv-LV"/>
              <a:pPr>
                <a:defRPr/>
              </a:pPr>
              <a:t>‹#›</a:t>
            </a:fld>
            <a:endParaRPr lang="lv-LV"/>
          </a:p>
        </p:txBody>
      </p:sp>
      <p:sp>
        <p:nvSpPr>
          <p:cNvPr id="7" name="Footer Placeholder 4"/>
          <p:cNvSpPr>
            <a:spLocks noGrp="1"/>
          </p:cNvSpPr>
          <p:nvPr>
            <p:ph type="ftr" sz="quarter" idx="17"/>
          </p:nvPr>
        </p:nvSpPr>
        <p:spPr/>
        <p:txBody>
          <a:bodyPr/>
          <a:lstStyle>
            <a:lvl1pPr>
              <a:defRPr/>
            </a:lvl1pPr>
          </a:lstStyle>
          <a:p>
            <a:pPr>
              <a:defRPr/>
            </a:pPr>
            <a:endParaRPr lang="lv-L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itle 9"/>
          <p:cNvSpPr>
            <a:spLocks noGrp="1"/>
          </p:cNvSpPr>
          <p:nvPr>
            <p:ph type="title"/>
          </p:nvPr>
        </p:nvSpPr>
        <p:spPr>
          <a:xfrm>
            <a:off x="914400" y="1544715"/>
            <a:ext cx="7315200" cy="1154097"/>
          </a:xfrm>
        </p:spPr>
        <p:txBody>
          <a:bodyPr/>
          <a:lstStyle/>
          <a:p>
            <a:r>
              <a:rPr lang="en-US" smtClean="0"/>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5"/>
          </p:nvPr>
        </p:nvSpPr>
        <p:spPr/>
        <p:txBody>
          <a:bodyPr/>
          <a:lstStyle>
            <a:lvl1pPr>
              <a:defRPr/>
            </a:lvl1pPr>
          </a:lstStyle>
          <a:p>
            <a:pPr>
              <a:defRPr/>
            </a:pPr>
            <a:fld id="{9169466B-15E7-4323-8B0F-8369BAD142F3}" type="datetimeFigureOut">
              <a:rPr lang="lv-LV"/>
              <a:pPr>
                <a:defRPr/>
              </a:pPr>
              <a:t>2012.04.27.</a:t>
            </a:fld>
            <a:endParaRPr lang="lv-LV"/>
          </a:p>
        </p:txBody>
      </p:sp>
      <p:sp>
        <p:nvSpPr>
          <p:cNvPr id="8" name="Slide Number Placeholder 5"/>
          <p:cNvSpPr>
            <a:spLocks noGrp="1"/>
          </p:cNvSpPr>
          <p:nvPr>
            <p:ph type="sldNum" sz="quarter" idx="16"/>
          </p:nvPr>
        </p:nvSpPr>
        <p:spPr/>
        <p:txBody>
          <a:bodyPr/>
          <a:lstStyle>
            <a:lvl1pPr>
              <a:defRPr/>
            </a:lvl1pPr>
          </a:lstStyle>
          <a:p>
            <a:pPr>
              <a:defRPr/>
            </a:pPr>
            <a:fld id="{2A71EC59-340A-4CED-8633-D4627DE1B7A5}" type="slidenum">
              <a:rPr lang="lv-LV"/>
              <a:pPr>
                <a:defRPr/>
              </a:pPr>
              <a:t>‹#›</a:t>
            </a:fld>
            <a:endParaRPr lang="lv-LV"/>
          </a:p>
        </p:txBody>
      </p:sp>
      <p:sp>
        <p:nvSpPr>
          <p:cNvPr id="9" name="Footer Placeholder 4"/>
          <p:cNvSpPr>
            <a:spLocks noGrp="1"/>
          </p:cNvSpPr>
          <p:nvPr>
            <p:ph type="ftr" sz="quarter" idx="17"/>
          </p:nvPr>
        </p:nvSpPr>
        <p:spPr/>
        <p:txBody>
          <a:bodyPr/>
          <a:lstStyle>
            <a:lvl1pPr>
              <a:defRPr/>
            </a:lvl1pPr>
          </a:lstStyle>
          <a:p>
            <a:pPr>
              <a:defRPr/>
            </a:pPr>
            <a:endParaRPr lang="lv-L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E558DAB-7804-4EB0-939B-A6503350B52F}" type="datetimeFigureOut">
              <a:rPr lang="lv-LV"/>
              <a:pPr>
                <a:defRPr/>
              </a:pPr>
              <a:t>2012.04.27.</a:t>
            </a:fld>
            <a:endParaRPr lang="lv-LV"/>
          </a:p>
        </p:txBody>
      </p:sp>
      <p:sp>
        <p:nvSpPr>
          <p:cNvPr id="4" name="Slide Number Placeholder 5"/>
          <p:cNvSpPr>
            <a:spLocks noGrp="1"/>
          </p:cNvSpPr>
          <p:nvPr>
            <p:ph type="sldNum" sz="quarter" idx="11"/>
          </p:nvPr>
        </p:nvSpPr>
        <p:spPr/>
        <p:txBody>
          <a:bodyPr/>
          <a:lstStyle>
            <a:lvl1pPr>
              <a:defRPr/>
            </a:lvl1pPr>
          </a:lstStyle>
          <a:p>
            <a:pPr>
              <a:defRPr/>
            </a:pPr>
            <a:fld id="{902EFAE4-8A70-4506-9F7E-CAFBD50B746D}" type="slidenum">
              <a:rPr lang="lv-LV"/>
              <a:pPr>
                <a:defRPr/>
              </a:pPr>
              <a:t>‹#›</a:t>
            </a:fld>
            <a:endParaRPr lang="lv-LV"/>
          </a:p>
        </p:txBody>
      </p:sp>
      <p:sp>
        <p:nvSpPr>
          <p:cNvPr id="5" name="Footer Placeholder 4"/>
          <p:cNvSpPr>
            <a:spLocks noGrp="1"/>
          </p:cNvSpPr>
          <p:nvPr>
            <p:ph type="ftr" sz="quarter" idx="12"/>
          </p:nvPr>
        </p:nvSpPr>
        <p:spPr/>
        <p:txBody>
          <a:bodyPr/>
          <a:lstStyle>
            <a:lvl1pPr>
              <a:defRPr/>
            </a:lvl1pPr>
          </a:lstStyle>
          <a:p>
            <a:pPr>
              <a:defRPr/>
            </a:pPr>
            <a:endParaRPr lang="lv-L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D45EAD0-DB5F-4EFC-B669-3BB0D390AE84}" type="datetimeFigureOut">
              <a:rPr lang="lv-LV"/>
              <a:pPr>
                <a:defRPr/>
              </a:pPr>
              <a:t>2012.04.27.</a:t>
            </a:fld>
            <a:endParaRPr lang="lv-LV"/>
          </a:p>
        </p:txBody>
      </p:sp>
      <p:sp>
        <p:nvSpPr>
          <p:cNvPr id="3" name="Slide Number Placeholder 5"/>
          <p:cNvSpPr>
            <a:spLocks noGrp="1"/>
          </p:cNvSpPr>
          <p:nvPr>
            <p:ph type="sldNum" sz="quarter" idx="11"/>
          </p:nvPr>
        </p:nvSpPr>
        <p:spPr/>
        <p:txBody>
          <a:bodyPr/>
          <a:lstStyle>
            <a:lvl1pPr>
              <a:defRPr/>
            </a:lvl1pPr>
          </a:lstStyle>
          <a:p>
            <a:pPr>
              <a:defRPr/>
            </a:pPr>
            <a:fld id="{EDB6E8AF-0CDA-42AA-921E-CBD15E8545F3}" type="slidenum">
              <a:rPr lang="lv-LV"/>
              <a:pPr>
                <a:defRPr/>
              </a:pPr>
              <a:t>‹#›</a:t>
            </a:fld>
            <a:endParaRPr lang="lv-LV"/>
          </a:p>
        </p:txBody>
      </p:sp>
      <p:sp>
        <p:nvSpPr>
          <p:cNvPr id="4" name="Footer Placeholder 4"/>
          <p:cNvSpPr>
            <a:spLocks noGrp="1"/>
          </p:cNvSpPr>
          <p:nvPr>
            <p:ph type="ftr" sz="quarter" idx="12"/>
          </p:nvPr>
        </p:nvSpPr>
        <p:spPr/>
        <p:txBody>
          <a:bodyPr/>
          <a:lstStyle>
            <a:lvl1pPr>
              <a:defRPr/>
            </a:lvl1pPr>
          </a:lstStyle>
          <a:p>
            <a:pPr>
              <a:defRPr/>
            </a:pPr>
            <a:endParaRPr lang="lv-L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ormAutofit/>
          </a:bodyPr>
          <a:lstStyle>
            <a:lvl1pPr algn="l">
              <a:defRPr sz="2800" b="0"/>
            </a:lvl1pPr>
          </a:lstStyle>
          <a:p>
            <a:r>
              <a:rPr lang="en-US" smtClean="0"/>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D45A8AE-72BB-47F8-A0BE-E42CA22D346A}" type="datetimeFigureOut">
              <a:rPr lang="lv-LV"/>
              <a:pPr>
                <a:defRPr/>
              </a:pPr>
              <a:t>2012.04.27.</a:t>
            </a:fld>
            <a:endParaRPr lang="lv-LV"/>
          </a:p>
        </p:txBody>
      </p:sp>
      <p:sp>
        <p:nvSpPr>
          <p:cNvPr id="6" name="Slide Number Placeholder 5"/>
          <p:cNvSpPr>
            <a:spLocks noGrp="1"/>
          </p:cNvSpPr>
          <p:nvPr>
            <p:ph type="sldNum" sz="quarter" idx="11"/>
          </p:nvPr>
        </p:nvSpPr>
        <p:spPr/>
        <p:txBody>
          <a:bodyPr/>
          <a:lstStyle>
            <a:lvl1pPr>
              <a:defRPr/>
            </a:lvl1pPr>
          </a:lstStyle>
          <a:p>
            <a:pPr>
              <a:defRPr/>
            </a:pPr>
            <a:fld id="{B626BCF3-7FC4-4736-9142-14DB77B997A8}" type="slidenum">
              <a:rPr lang="lv-LV"/>
              <a:pPr>
                <a:defRPr/>
              </a:pPr>
              <a:t>‹#›</a:t>
            </a:fld>
            <a:endParaRPr lang="lv-LV"/>
          </a:p>
        </p:txBody>
      </p:sp>
      <p:sp>
        <p:nvSpPr>
          <p:cNvPr id="7" name="Footer Placeholder 4"/>
          <p:cNvSpPr>
            <a:spLocks noGrp="1"/>
          </p:cNvSpPr>
          <p:nvPr>
            <p:ph type="ftr" sz="quarter" idx="12"/>
          </p:nvPr>
        </p:nvSpPr>
        <p:spPr/>
        <p:txBody>
          <a:bodyPr/>
          <a:lstStyle>
            <a:lvl1pPr>
              <a:defRPr/>
            </a:lvl1pPr>
          </a:lstStyle>
          <a:p>
            <a:pPr>
              <a:defRPr/>
            </a:pPr>
            <a:endParaRPr lang="lv-L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ormAutofit/>
          </a:bodyPr>
          <a:lstStyle>
            <a:lvl1pPr algn="l">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38AC895-D61D-4576-9EE4-5575550D3F03}" type="datetimeFigureOut">
              <a:rPr lang="lv-LV"/>
              <a:pPr>
                <a:defRPr/>
              </a:pPr>
              <a:t>2012.04.27.</a:t>
            </a:fld>
            <a:endParaRPr lang="lv-LV"/>
          </a:p>
        </p:txBody>
      </p:sp>
      <p:sp>
        <p:nvSpPr>
          <p:cNvPr id="6" name="Slide Number Placeholder 5"/>
          <p:cNvSpPr>
            <a:spLocks noGrp="1"/>
          </p:cNvSpPr>
          <p:nvPr>
            <p:ph type="sldNum" sz="quarter" idx="11"/>
          </p:nvPr>
        </p:nvSpPr>
        <p:spPr/>
        <p:txBody>
          <a:bodyPr/>
          <a:lstStyle>
            <a:lvl1pPr>
              <a:defRPr/>
            </a:lvl1pPr>
          </a:lstStyle>
          <a:p>
            <a:pPr>
              <a:defRPr/>
            </a:pPr>
            <a:fld id="{5E79A95B-B3B4-40E1-904F-7DD6CBE5D318}" type="slidenum">
              <a:rPr lang="lv-LV"/>
              <a:pPr>
                <a:defRPr/>
              </a:pPr>
              <a:t>‹#›</a:t>
            </a:fld>
            <a:endParaRPr lang="lv-LV"/>
          </a:p>
        </p:txBody>
      </p:sp>
      <p:sp>
        <p:nvSpPr>
          <p:cNvPr id="7" name="Footer Placeholder 4"/>
          <p:cNvSpPr>
            <a:spLocks noGrp="1"/>
          </p:cNvSpPr>
          <p:nvPr>
            <p:ph type="ftr" sz="quarter" idx="12"/>
          </p:nvPr>
        </p:nvSpPr>
        <p:spPr/>
        <p:txBody>
          <a:bodyPr/>
          <a:lstStyle>
            <a:lvl1pPr>
              <a:defRPr/>
            </a:lvl1pPr>
          </a:lstStyle>
          <a:p>
            <a:pPr>
              <a:defRPr/>
            </a:pPr>
            <a:endParaRPr lang="lv-L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975" y="573088"/>
            <a:ext cx="85725" cy="57308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p:nvSpPr>
        <p:spPr>
          <a:xfrm>
            <a:off x="8569325" y="573088"/>
            <a:ext cx="576263" cy="57308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8" name="Title Placeholder 1"/>
          <p:cNvSpPr>
            <a:spLocks noGrp="1"/>
          </p:cNvSpPr>
          <p:nvPr>
            <p:ph type="title"/>
          </p:nvPr>
        </p:nvSpPr>
        <p:spPr bwMode="auto">
          <a:xfrm>
            <a:off x="914400" y="1544638"/>
            <a:ext cx="7315200" cy="115411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9" name="Text Placeholder 2"/>
          <p:cNvSpPr>
            <a:spLocks noGrp="1"/>
          </p:cNvSpPr>
          <p:nvPr>
            <p:ph type="body" idx="1"/>
          </p:nvPr>
        </p:nvSpPr>
        <p:spPr bwMode="auto">
          <a:xfrm>
            <a:off x="914400" y="2770188"/>
            <a:ext cx="7315200" cy="35385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007100" y="549275"/>
            <a:ext cx="1189038" cy="296863"/>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alpha val="50000"/>
                  </a:schemeClr>
                </a:solidFill>
                <a:latin typeface="+mn-lt"/>
              </a:defRPr>
            </a:lvl1pPr>
          </a:lstStyle>
          <a:p>
            <a:pPr>
              <a:defRPr/>
            </a:pPr>
            <a:fld id="{FBE934EC-6A56-4E69-A807-CD600BD2059E}" type="datetimeFigureOut">
              <a:rPr lang="lv-LV"/>
              <a:pPr>
                <a:defRPr/>
              </a:pPr>
              <a:t>2012.04.27.</a:t>
            </a:fld>
            <a:endParaRPr lang="lv-LV"/>
          </a:p>
        </p:txBody>
      </p:sp>
      <p:sp>
        <p:nvSpPr>
          <p:cNvPr id="6" name="Slide Number Placeholder 5"/>
          <p:cNvSpPr>
            <a:spLocks noGrp="1"/>
          </p:cNvSpPr>
          <p:nvPr>
            <p:ph type="sldNum" sz="quarter" idx="4"/>
          </p:nvPr>
        </p:nvSpPr>
        <p:spPr>
          <a:xfrm>
            <a:off x="7315200" y="549275"/>
            <a:ext cx="939800" cy="3016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solidFill>
                <a:latin typeface="+mn-lt"/>
              </a:defRPr>
            </a:lvl1pPr>
          </a:lstStyle>
          <a:p>
            <a:pPr>
              <a:defRPr/>
            </a:pPr>
            <a:fld id="{779B387B-77A9-4E07-AD3E-5551A1B726DB}" type="slidenum">
              <a:rPr lang="lv-LV"/>
              <a:pPr>
                <a:defRPr/>
              </a:pPr>
              <a:t>‹#›</a:t>
            </a:fld>
            <a:endParaRPr lang="lv-LV"/>
          </a:p>
        </p:txBody>
      </p:sp>
      <p:sp>
        <p:nvSpPr>
          <p:cNvPr id="5" name="Footer Placeholder 4"/>
          <p:cNvSpPr>
            <a:spLocks noGrp="1"/>
          </p:cNvSpPr>
          <p:nvPr>
            <p:ph type="ftr" sz="quarter" idx="3"/>
          </p:nvPr>
        </p:nvSpPr>
        <p:spPr>
          <a:xfrm>
            <a:off x="6008688" y="855663"/>
            <a:ext cx="2246312" cy="301625"/>
          </a:xfrm>
          <a:prstGeom prst="rect">
            <a:avLst/>
          </a:prstGeom>
        </p:spPr>
        <p:txBody>
          <a:bodyPr vert="horz" lIns="91440" tIns="0" rIns="91440" bIns="45720" rtlCol="0" anchor="t"/>
          <a:lstStyle>
            <a:lvl1pPr algn="l" fontAlgn="auto">
              <a:spcBef>
                <a:spcPts val="0"/>
              </a:spcBef>
              <a:spcAft>
                <a:spcPts val="0"/>
              </a:spcAft>
              <a:defRPr sz="1000">
                <a:solidFill>
                  <a:schemeClr val="tx1"/>
                </a:solidFill>
                <a:latin typeface="+mn-lt"/>
              </a:defRPr>
            </a:lvl1pPr>
          </a:lstStyle>
          <a:p>
            <a:pPr>
              <a:defRPr/>
            </a:pPr>
            <a:endParaRPr lang="lv-LV"/>
          </a:p>
        </p:txBody>
      </p:sp>
    </p:spTree>
  </p:cSld>
  <p:clrMap bg1="dk1" tx1="lt1" bg2="dk2" tx2="lt2" accent1="accent1" accent2="accent2" accent3="accent3" accent4="accent4" accent5="accent5" accent6="accent6" hlink="hlink" folHlink="folHlink"/>
  <p:sldLayoutIdLst>
    <p:sldLayoutId id="2147483683" r:id="rId1"/>
    <p:sldLayoutId id="2147483682" r:id="rId2"/>
    <p:sldLayoutId id="2147483681" r:id="rId3"/>
    <p:sldLayoutId id="2147483680" r:id="rId4"/>
    <p:sldLayoutId id="2147483679" r:id="rId5"/>
    <p:sldLayoutId id="2147483678" r:id="rId6"/>
    <p:sldLayoutId id="2147483677" r:id="rId7"/>
    <p:sldLayoutId id="2147483676" r:id="rId8"/>
    <p:sldLayoutId id="2147483675" r:id="rId9"/>
    <p:sldLayoutId id="2147483674" r:id="rId10"/>
    <p:sldLayoutId id="2147483673" r:id="rId11"/>
  </p:sldLayoutIdLst>
  <p:txStyles>
    <p:titleStyle>
      <a:lvl1pPr algn="l" rtl="0" fontAlgn="base">
        <a:spcBef>
          <a:spcPct val="0"/>
        </a:spcBef>
        <a:spcAft>
          <a:spcPct val="0"/>
        </a:spcAft>
        <a:defRPr sz="4000" kern="1200">
          <a:solidFill>
            <a:schemeClr val="tx2"/>
          </a:solidFill>
          <a:latin typeface="+mj-lt"/>
          <a:ea typeface="+mj-ea"/>
          <a:cs typeface="+mj-cs"/>
        </a:defRPr>
      </a:lvl1pPr>
      <a:lvl2pPr algn="l" rtl="0" fontAlgn="base">
        <a:spcBef>
          <a:spcPct val="0"/>
        </a:spcBef>
        <a:spcAft>
          <a:spcPct val="0"/>
        </a:spcAft>
        <a:defRPr sz="4000">
          <a:solidFill>
            <a:schemeClr val="tx2"/>
          </a:solidFill>
          <a:latin typeface="Arial" charset="0"/>
        </a:defRPr>
      </a:lvl2pPr>
      <a:lvl3pPr algn="l" rtl="0" fontAlgn="base">
        <a:spcBef>
          <a:spcPct val="0"/>
        </a:spcBef>
        <a:spcAft>
          <a:spcPct val="0"/>
        </a:spcAft>
        <a:defRPr sz="4000">
          <a:solidFill>
            <a:schemeClr val="tx2"/>
          </a:solidFill>
          <a:latin typeface="Arial" charset="0"/>
        </a:defRPr>
      </a:lvl3pPr>
      <a:lvl4pPr algn="l" rtl="0" fontAlgn="base">
        <a:spcBef>
          <a:spcPct val="0"/>
        </a:spcBef>
        <a:spcAft>
          <a:spcPct val="0"/>
        </a:spcAft>
        <a:defRPr sz="4000">
          <a:solidFill>
            <a:schemeClr val="tx2"/>
          </a:solidFill>
          <a:latin typeface="Arial" charset="0"/>
        </a:defRPr>
      </a:lvl4pPr>
      <a:lvl5pPr algn="l" rtl="0" fontAlgn="base">
        <a:spcBef>
          <a:spcPct val="0"/>
        </a:spcBef>
        <a:spcAft>
          <a:spcPct val="0"/>
        </a:spcAft>
        <a:defRPr sz="4000">
          <a:solidFill>
            <a:schemeClr val="tx2"/>
          </a:solidFill>
          <a:latin typeface="Arial"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fontAlgn="base">
        <a:spcBef>
          <a:spcPct val="20000"/>
        </a:spcBef>
        <a:spcAft>
          <a:spcPct val="0"/>
        </a:spcAft>
        <a:buClr>
          <a:schemeClr val="tx2"/>
        </a:buClr>
        <a:buFont typeface="Wingdings" pitchFamily="2" charset="2"/>
        <a:buChar char="§"/>
        <a:defRPr sz="2000" kern="1200">
          <a:solidFill>
            <a:schemeClr val="tx1"/>
          </a:solidFill>
          <a:latin typeface="+mn-lt"/>
          <a:ea typeface="+mn-ea"/>
          <a:cs typeface="+mn-cs"/>
        </a:defRPr>
      </a:lvl1pPr>
      <a:lvl2pPr marL="501650" indent="-182563" algn="l" rtl="0" fontAlgn="base">
        <a:spcBef>
          <a:spcPct val="20000"/>
        </a:spcBef>
        <a:spcAft>
          <a:spcPct val="0"/>
        </a:spcAft>
        <a:buClr>
          <a:schemeClr val="tx2"/>
        </a:buClr>
        <a:buFont typeface="Wingdings" pitchFamily="2" charset="2"/>
        <a:buChar char="§"/>
        <a:defRPr kern="1200">
          <a:solidFill>
            <a:schemeClr val="tx1"/>
          </a:solidFill>
          <a:latin typeface="+mn-lt"/>
          <a:ea typeface="+mn-ea"/>
          <a:cs typeface="+mn-cs"/>
        </a:defRPr>
      </a:lvl2pPr>
      <a:lvl3pPr marL="685800" indent="-182563" algn="l" rtl="0" fontAlgn="base">
        <a:spcBef>
          <a:spcPct val="20000"/>
        </a:spcBef>
        <a:spcAft>
          <a:spcPct val="0"/>
        </a:spcAft>
        <a:buClr>
          <a:schemeClr val="tx2"/>
        </a:buClr>
        <a:buFont typeface="Wingdings" pitchFamily="2" charset="2"/>
        <a:buChar char="§"/>
        <a:defRPr sz="1600" kern="1200">
          <a:solidFill>
            <a:schemeClr val="tx1"/>
          </a:solidFill>
          <a:latin typeface="+mn-lt"/>
          <a:ea typeface="+mn-ea"/>
          <a:cs typeface="+mn-cs"/>
        </a:defRPr>
      </a:lvl3pPr>
      <a:lvl4pPr marL="914400" indent="-182563" algn="l" rtl="0" fontAlgn="base">
        <a:spcBef>
          <a:spcPct val="20000"/>
        </a:spcBef>
        <a:spcAft>
          <a:spcPct val="0"/>
        </a:spcAft>
        <a:buClr>
          <a:schemeClr val="tx2"/>
        </a:buClr>
        <a:buFont typeface="Wingdings" pitchFamily="2" charset="2"/>
        <a:buChar char="§"/>
        <a:defRPr sz="1400" kern="1200">
          <a:solidFill>
            <a:schemeClr val="tx1"/>
          </a:solidFill>
          <a:latin typeface="+mn-lt"/>
          <a:ea typeface="+mn-ea"/>
          <a:cs typeface="+mn-cs"/>
        </a:defRPr>
      </a:lvl4pPr>
      <a:lvl5pPr marL="1143000" indent="-182563" algn="l" rtl="0" fontAlgn="base">
        <a:spcBef>
          <a:spcPct val="20000"/>
        </a:spcBef>
        <a:spcAft>
          <a:spcPct val="0"/>
        </a:spcAft>
        <a:buClr>
          <a:schemeClr val="tx2"/>
        </a:buClr>
        <a:buFont typeface="Wingdings" pitchFamily="2"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profizgl.lu.lv/mod/resource/view.php?id=19828"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gif"/><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4" name="Rectangle 6"/>
          <p:cNvSpPr>
            <a:spLocks noChangeArrowheads="1"/>
          </p:cNvSpPr>
          <p:nvPr/>
        </p:nvSpPr>
        <p:spPr bwMode="auto">
          <a:xfrm>
            <a:off x="0" y="-647700"/>
            <a:ext cx="9144000" cy="0"/>
          </a:xfrm>
          <a:prstGeom prst="rect">
            <a:avLst/>
          </a:prstGeom>
          <a:noFill/>
          <a:ln w="9525">
            <a:noFill/>
            <a:miter lim="800000"/>
            <a:headEnd/>
            <a:tailEnd/>
          </a:ln>
          <a:effectLst/>
        </p:spPr>
        <p:txBody>
          <a:bodyPr wrap="none" anchor="ctr">
            <a:spAutoFit/>
          </a:bodyPr>
          <a:lstStyle/>
          <a:p>
            <a:endParaRPr lang="lv-LV"/>
          </a:p>
        </p:txBody>
      </p:sp>
      <p:sp>
        <p:nvSpPr>
          <p:cNvPr id="37895" name="Rectangle 7"/>
          <p:cNvSpPr>
            <a:spLocks noChangeArrowheads="1"/>
          </p:cNvSpPr>
          <p:nvPr/>
        </p:nvSpPr>
        <p:spPr bwMode="auto">
          <a:xfrm>
            <a:off x="4479925" y="1800225"/>
            <a:ext cx="184150" cy="914400"/>
          </a:xfrm>
          <a:prstGeom prst="rect">
            <a:avLst/>
          </a:prstGeom>
          <a:noFill/>
          <a:ln w="9525">
            <a:noFill/>
            <a:miter lim="800000"/>
            <a:headEnd/>
            <a:tailEnd/>
          </a:ln>
          <a:effectLst/>
        </p:spPr>
        <p:txBody>
          <a:bodyPr wrap="none" anchor="ctr">
            <a:spAutoFit/>
          </a:bodyPr>
          <a:lstStyle/>
          <a:p>
            <a:pPr algn="ctr"/>
            <a:r>
              <a:rPr lang="lv-LV" sz="1200">
                <a:cs typeface="Times New Roman" pitchFamily="18" charset="0"/>
              </a:rPr>
              <a:t/>
            </a:r>
            <a:br>
              <a:rPr lang="lv-LV" sz="1200">
                <a:cs typeface="Times New Roman" pitchFamily="18" charset="0"/>
              </a:rPr>
            </a:br>
            <a:r>
              <a:rPr lang="lv-LV" sz="1200">
                <a:cs typeface="Times New Roman" pitchFamily="18" charset="0"/>
              </a:rPr>
              <a:t/>
            </a:r>
            <a:br>
              <a:rPr lang="lv-LV" sz="1200">
                <a:cs typeface="Times New Roman" pitchFamily="18" charset="0"/>
              </a:rPr>
            </a:br>
            <a:r>
              <a:rPr lang="lv-LV" sz="1200">
                <a:cs typeface="Times New Roman" pitchFamily="18" charset="0"/>
              </a:rPr>
              <a:t/>
            </a:r>
            <a:br>
              <a:rPr lang="lv-LV" sz="1200">
                <a:cs typeface="Times New Roman" pitchFamily="18" charset="0"/>
              </a:rPr>
            </a:br>
            <a:endParaRPr lang="lv-LV"/>
          </a:p>
        </p:txBody>
      </p:sp>
      <p:sp>
        <p:nvSpPr>
          <p:cNvPr id="37896" name="Rectangle 8"/>
          <p:cNvSpPr>
            <a:spLocks noChangeArrowheads="1"/>
          </p:cNvSpPr>
          <p:nvPr/>
        </p:nvSpPr>
        <p:spPr bwMode="auto">
          <a:xfrm>
            <a:off x="353194" y="1916832"/>
            <a:ext cx="8351838" cy="3806825"/>
          </a:xfrm>
          <a:prstGeom prst="rect">
            <a:avLst/>
          </a:prstGeom>
          <a:noFill/>
          <a:ln w="9525">
            <a:noFill/>
            <a:miter lim="800000"/>
            <a:headEnd/>
            <a:tailEnd/>
          </a:ln>
          <a:effectLst/>
        </p:spPr>
        <p:txBody>
          <a:bodyPr anchor="ctr">
            <a:spAutoFit/>
          </a:bodyPr>
          <a:lstStyle/>
          <a:p>
            <a:pPr algn="ctr"/>
            <a:r>
              <a:rPr lang="lv-LV" sz="1200" dirty="0">
                <a:cs typeface="Times New Roman" pitchFamily="18" charset="0"/>
              </a:rPr>
              <a:t/>
            </a:r>
            <a:br>
              <a:rPr lang="lv-LV" sz="1200" dirty="0">
                <a:cs typeface="Times New Roman" pitchFamily="18" charset="0"/>
              </a:rPr>
            </a:br>
            <a:r>
              <a:rPr lang="lv-LV" sz="1200" dirty="0">
                <a:cs typeface="Times New Roman" pitchFamily="18" charset="0"/>
              </a:rPr>
              <a:t/>
            </a:r>
            <a:br>
              <a:rPr lang="lv-LV" sz="1200" dirty="0">
                <a:cs typeface="Times New Roman" pitchFamily="18" charset="0"/>
              </a:rPr>
            </a:br>
            <a:endParaRPr lang="lv-LV" sz="1200" dirty="0">
              <a:cs typeface="Times New Roman" pitchFamily="18" charset="0"/>
            </a:endParaRPr>
          </a:p>
          <a:p>
            <a:pPr algn="ctr" eaLnBrk="0" hangingPunct="0"/>
            <a:r>
              <a:rPr lang="lv-LV" sz="1600" b="1" dirty="0"/>
              <a:t>Aija Kondrova</a:t>
            </a:r>
          </a:p>
          <a:p>
            <a:pPr algn="ctr" eaLnBrk="0" hangingPunct="0"/>
            <a:r>
              <a:rPr lang="lv-LV" dirty="0"/>
              <a:t>Kolektīvā uzvedība</a:t>
            </a:r>
          </a:p>
          <a:p>
            <a:pPr algn="ctr" eaLnBrk="0" hangingPunct="0"/>
            <a:r>
              <a:rPr lang="en-US" dirty="0" err="1"/>
              <a:t>Powerpoint</a:t>
            </a:r>
            <a:r>
              <a:rPr lang="lv-LV" dirty="0"/>
              <a:t> Prezentācija audzēkņiem.</a:t>
            </a:r>
            <a:r>
              <a:rPr lang="en-US" dirty="0"/>
              <a:t> </a:t>
            </a:r>
            <a:endParaRPr lang="lv-LV" dirty="0">
              <a:hlinkClick r:id="rId2"/>
            </a:endParaRPr>
          </a:p>
          <a:p>
            <a:pPr algn="ctr" eaLnBrk="0" hangingPunct="0"/>
            <a:r>
              <a:rPr lang="lv-LV" sz="1200" dirty="0">
                <a:cs typeface="Times New Roman" pitchFamily="18" charset="0"/>
              </a:rPr>
              <a:t>Materiāls izstrādāts </a:t>
            </a:r>
            <a:br>
              <a:rPr lang="lv-LV" sz="1200" dirty="0">
                <a:cs typeface="Times New Roman" pitchFamily="18" charset="0"/>
              </a:rPr>
            </a:br>
            <a:r>
              <a:rPr lang="lv-LV" sz="1200" dirty="0">
                <a:cs typeface="Times New Roman" pitchFamily="18" charset="0"/>
              </a:rPr>
              <a:t>ESF Darbības programmas 2007. - 2013.gadam „Cilvēkresursi un nodarbinātība” </a:t>
            </a:r>
            <a:br>
              <a:rPr lang="lv-LV" sz="1200" dirty="0">
                <a:cs typeface="Times New Roman" pitchFamily="18" charset="0"/>
              </a:rPr>
            </a:br>
            <a:r>
              <a:rPr lang="lv-LV" sz="1200" dirty="0">
                <a:cs typeface="Times New Roman" pitchFamily="18" charset="0"/>
              </a:rPr>
              <a:t>prioritātes 1.2. „Izglītība un prasmes”</a:t>
            </a:r>
            <a:br>
              <a:rPr lang="lv-LV" sz="1200" dirty="0">
                <a:cs typeface="Times New Roman" pitchFamily="18" charset="0"/>
              </a:rPr>
            </a:br>
            <a:r>
              <a:rPr lang="lv-LV" sz="1200" dirty="0">
                <a:cs typeface="Times New Roman" pitchFamily="18" charset="0"/>
              </a:rPr>
              <a:t>pasākuma 1.2.1.„Profesionālās izglītības un vispārējo prasmju attīstība” </a:t>
            </a:r>
            <a:br>
              <a:rPr lang="lv-LV" sz="1200" dirty="0">
                <a:cs typeface="Times New Roman" pitchFamily="18" charset="0"/>
              </a:rPr>
            </a:br>
            <a:r>
              <a:rPr lang="lv-LV" sz="1200" dirty="0">
                <a:cs typeface="Times New Roman" pitchFamily="18" charset="0"/>
              </a:rPr>
              <a:t>aktivitātes 1.2.1.2. „Vispārējo zināšanu un prasmju uzlabošana” </a:t>
            </a:r>
            <a:br>
              <a:rPr lang="lv-LV" sz="1200" dirty="0">
                <a:cs typeface="Times New Roman" pitchFamily="18" charset="0"/>
              </a:rPr>
            </a:br>
            <a:r>
              <a:rPr lang="lv-LV" sz="1200" dirty="0">
                <a:cs typeface="Times New Roman" pitchFamily="18" charset="0"/>
              </a:rPr>
              <a:t>apakšaktivitātes 1.2.1.1.2. „Profesionālajā izglītībā iesaistīto pedagogu </a:t>
            </a:r>
            <a:br>
              <a:rPr lang="lv-LV" sz="1200" dirty="0">
                <a:cs typeface="Times New Roman" pitchFamily="18" charset="0"/>
              </a:rPr>
            </a:br>
            <a:r>
              <a:rPr lang="lv-LV" sz="1200" dirty="0">
                <a:cs typeface="Times New Roman" pitchFamily="18" charset="0"/>
              </a:rPr>
              <a:t>kompetences paaugstināšana” </a:t>
            </a:r>
            <a:br>
              <a:rPr lang="lv-LV" sz="1200" dirty="0">
                <a:cs typeface="Times New Roman" pitchFamily="18" charset="0"/>
              </a:rPr>
            </a:br>
            <a:r>
              <a:rPr lang="lv-LV" sz="1200" b="1" dirty="0">
                <a:cs typeface="Times New Roman" pitchFamily="18" charset="0"/>
              </a:rPr>
              <a:t>Latvijas Universitātes realizētā projekta </a:t>
            </a:r>
            <a:br>
              <a:rPr lang="lv-LV" sz="1200" b="1" dirty="0">
                <a:cs typeface="Times New Roman" pitchFamily="18" charset="0"/>
              </a:rPr>
            </a:br>
            <a:r>
              <a:rPr lang="lv-LV" sz="1200" b="1" dirty="0">
                <a:cs typeface="Times New Roman" pitchFamily="18" charset="0"/>
              </a:rPr>
              <a:t>„Profesionālajā izglītībā iesaistīto vispārizglītojošo mācību priekšmetu pedagogu </a:t>
            </a:r>
            <a:br>
              <a:rPr lang="lv-LV" sz="1200" b="1" dirty="0">
                <a:cs typeface="Times New Roman" pitchFamily="18" charset="0"/>
              </a:rPr>
            </a:br>
            <a:r>
              <a:rPr lang="lv-LV" sz="1200" b="1" dirty="0">
                <a:cs typeface="Times New Roman" pitchFamily="18" charset="0"/>
              </a:rPr>
              <a:t>kompetences paaugstināšana” </a:t>
            </a:r>
            <a:br>
              <a:rPr lang="lv-LV" sz="1200" b="1" dirty="0">
                <a:cs typeface="Times New Roman" pitchFamily="18" charset="0"/>
              </a:rPr>
            </a:br>
            <a:r>
              <a:rPr lang="lv-LV" sz="1200" dirty="0">
                <a:cs typeface="Times New Roman" pitchFamily="18" charset="0"/>
              </a:rPr>
              <a:t>(Vienošanās Nr.2009/0274/1DP/1.2.1.1.2/09/IPIA/VIAA/003, </a:t>
            </a:r>
            <a:br>
              <a:rPr lang="lv-LV" sz="1200" dirty="0">
                <a:cs typeface="Times New Roman" pitchFamily="18" charset="0"/>
              </a:rPr>
            </a:br>
            <a:r>
              <a:rPr lang="lv-LV" sz="1200" dirty="0">
                <a:cs typeface="Times New Roman" pitchFamily="18" charset="0"/>
              </a:rPr>
              <a:t>LU reģistrācijas Nr.ESS2009/88) īstenošanai.</a:t>
            </a:r>
          </a:p>
          <a:p>
            <a:pPr algn="ctr" eaLnBrk="0" hangingPunct="0"/>
            <a:r>
              <a:rPr lang="lv-LV" sz="1200" b="1" dirty="0">
                <a:cs typeface="Times New Roman" pitchFamily="18" charset="0"/>
              </a:rPr>
              <a:t>Rīga, 2011</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476672"/>
            <a:ext cx="7076653" cy="6455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550" y="1268413"/>
            <a:ext cx="7329488" cy="638175"/>
          </a:xfrm>
        </p:spPr>
        <p:txBody>
          <a:bodyPr rtlCol="0">
            <a:normAutofit fontScale="90000"/>
          </a:bodyPr>
          <a:lstStyle/>
          <a:p>
            <a:pPr algn="ctr" fontAlgn="auto">
              <a:spcAft>
                <a:spcPts val="0"/>
              </a:spcAft>
              <a:defRPr/>
            </a:pPr>
            <a:r>
              <a:rPr lang="lv-LV" dirty="0" smtClean="0"/>
              <a:t>Panika </a:t>
            </a:r>
            <a:endParaRPr lang="lv-LV" dirty="0"/>
          </a:p>
        </p:txBody>
      </p:sp>
      <p:sp>
        <p:nvSpPr>
          <p:cNvPr id="3" name="Content Placeholder 2"/>
          <p:cNvSpPr>
            <a:spLocks noGrp="1"/>
          </p:cNvSpPr>
          <p:nvPr>
            <p:ph idx="1"/>
          </p:nvPr>
        </p:nvSpPr>
        <p:spPr>
          <a:xfrm>
            <a:off x="914400" y="2133600"/>
            <a:ext cx="5241925" cy="2374900"/>
          </a:xfrm>
        </p:spPr>
        <p:txBody>
          <a:bodyPr rtlCol="0">
            <a:normAutofit fontScale="85000" lnSpcReduction="10000"/>
          </a:bodyPr>
          <a:lstStyle/>
          <a:p>
            <a:pPr indent="-182880" fontAlgn="auto">
              <a:spcAft>
                <a:spcPts val="0"/>
              </a:spcAft>
              <a:buFont typeface="Wingdings" charset="2"/>
              <a:buChar char="§"/>
              <a:defRPr/>
            </a:pPr>
            <a:r>
              <a:rPr lang="lv-LV" dirty="0"/>
              <a:t>Panika ir impulsīva pūļa darbība, ko izraisa kāda biedējoša vai satraucoša situācija un informācija vai tās trūkums</a:t>
            </a:r>
            <a:r>
              <a:rPr lang="lv-LV" dirty="0" smtClean="0"/>
              <a:t>.</a:t>
            </a:r>
          </a:p>
          <a:p>
            <a:pPr marL="45720" indent="0" fontAlgn="auto">
              <a:spcAft>
                <a:spcPts val="0"/>
              </a:spcAft>
              <a:buFont typeface="Wingdings" charset="2"/>
              <a:buNone/>
              <a:defRPr/>
            </a:pPr>
            <a:endParaRPr lang="lv-LV" dirty="0" smtClean="0"/>
          </a:p>
          <a:p>
            <a:pPr indent="-182880" fontAlgn="auto">
              <a:spcAft>
                <a:spcPts val="0"/>
              </a:spcAft>
              <a:buFont typeface="Wingdings" charset="2"/>
              <a:buChar char="§"/>
              <a:defRPr/>
            </a:pPr>
            <a:r>
              <a:rPr lang="lv-LV" dirty="0"/>
              <a:t>Vārds „panika” ir atvasināts no grieķu dieva Pāna vārda. Šo dievu uzskatīja par </a:t>
            </a:r>
            <a:r>
              <a:rPr lang="lv-LV" dirty="0" smtClean="0"/>
              <a:t>ganāmpulku </a:t>
            </a:r>
            <a:r>
              <a:rPr lang="lv-LV" dirty="0"/>
              <a:t>aizgādni. Viņa dusmām tika piedēvēta „pānikas” izraisīšanās – lopu bara neprāts, kad tas metas aizā, ugunī vai ūdenī paša </a:t>
            </a:r>
            <a:r>
              <a:rPr lang="lv-LV" dirty="0" smtClean="0"/>
              <a:t>niecīgākā </a:t>
            </a:r>
            <a:r>
              <a:rPr lang="lv-LV" dirty="0"/>
              <a:t>iemesla dēļ.</a:t>
            </a:r>
          </a:p>
        </p:txBody>
      </p:sp>
      <p:pic>
        <p:nvPicPr>
          <p:cNvPr id="21507" name="Picture 2" descr="C:\Documents and Settings\Edgars\Desktop\titanic1.JPG"/>
          <p:cNvPicPr>
            <a:picLocks noChangeAspect="1" noChangeArrowheads="1"/>
          </p:cNvPicPr>
          <p:nvPr/>
        </p:nvPicPr>
        <p:blipFill>
          <a:blip r:embed="rId2"/>
          <a:srcRect/>
          <a:stretch>
            <a:fillRect/>
          </a:stretch>
        </p:blipFill>
        <p:spPr bwMode="auto">
          <a:xfrm>
            <a:off x="5435600" y="4508500"/>
            <a:ext cx="3259138" cy="2139950"/>
          </a:xfrm>
          <a:prstGeom prst="rect">
            <a:avLst/>
          </a:prstGeom>
          <a:noFill/>
          <a:ln w="9525">
            <a:noFill/>
            <a:miter lim="800000"/>
            <a:headEnd/>
            <a:tailEnd/>
          </a:ln>
        </p:spPr>
      </p:pic>
      <p:pic>
        <p:nvPicPr>
          <p:cNvPr id="21508" name="Picture 3" descr="C:\Documents and Settings\Edgars\Desktop\0_8de9_1c18384_orig.jpg"/>
          <p:cNvPicPr>
            <a:picLocks noChangeAspect="1" noChangeArrowheads="1"/>
          </p:cNvPicPr>
          <p:nvPr/>
        </p:nvPicPr>
        <p:blipFill>
          <a:blip r:embed="rId3"/>
          <a:srcRect/>
          <a:stretch>
            <a:fillRect/>
          </a:stretch>
        </p:blipFill>
        <p:spPr bwMode="auto">
          <a:xfrm>
            <a:off x="250825" y="4521200"/>
            <a:ext cx="2459038" cy="2189163"/>
          </a:xfrm>
          <a:prstGeom prst="rect">
            <a:avLst/>
          </a:prstGeom>
          <a:noFill/>
          <a:ln w="9525">
            <a:noFill/>
            <a:miter lim="800000"/>
            <a:headEnd/>
            <a:tailEnd/>
          </a:ln>
        </p:spPr>
      </p:pic>
      <p:pic>
        <p:nvPicPr>
          <p:cNvPr id="21509" name="Picture 4" descr="C:\Documents and Settings\Edgars\Desktop\Cunami.jpg"/>
          <p:cNvPicPr>
            <a:picLocks noChangeAspect="1" noChangeArrowheads="1"/>
          </p:cNvPicPr>
          <p:nvPr/>
        </p:nvPicPr>
        <p:blipFill>
          <a:blip r:embed="rId4"/>
          <a:srcRect/>
          <a:stretch>
            <a:fillRect/>
          </a:stretch>
        </p:blipFill>
        <p:spPr bwMode="auto">
          <a:xfrm>
            <a:off x="2555875" y="4605338"/>
            <a:ext cx="3384550" cy="1946275"/>
          </a:xfrm>
          <a:prstGeom prst="rect">
            <a:avLst/>
          </a:prstGeom>
          <a:noFill/>
          <a:ln w="9525">
            <a:noFill/>
            <a:miter lim="800000"/>
            <a:headEnd/>
            <a:tailEnd/>
          </a:ln>
        </p:spPr>
      </p:pic>
      <p:pic>
        <p:nvPicPr>
          <p:cNvPr id="21510" name="Picture 5" descr="C:\Documents and Settings\Edgars\Desktop\market-brokers-panic.png"/>
          <p:cNvPicPr>
            <a:picLocks noChangeAspect="1" noChangeArrowheads="1"/>
          </p:cNvPicPr>
          <p:nvPr/>
        </p:nvPicPr>
        <p:blipFill>
          <a:blip r:embed="rId5"/>
          <a:srcRect/>
          <a:stretch>
            <a:fillRect/>
          </a:stretch>
        </p:blipFill>
        <p:spPr bwMode="auto">
          <a:xfrm>
            <a:off x="6173788" y="2349500"/>
            <a:ext cx="2520950" cy="2001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xfrm>
            <a:off x="971550" y="1341438"/>
            <a:ext cx="7329488" cy="709612"/>
          </a:xfrm>
        </p:spPr>
        <p:txBody>
          <a:bodyPr/>
          <a:lstStyle/>
          <a:p>
            <a:pPr algn="ctr"/>
            <a:r>
              <a:rPr lang="lv-LV" smtClean="0"/>
              <a:t>Panikas rašanos sekmē:</a:t>
            </a:r>
          </a:p>
        </p:txBody>
      </p:sp>
      <p:graphicFrame>
        <p:nvGraphicFramePr>
          <p:cNvPr id="6" name="Content Placeholder 5"/>
          <p:cNvGraphicFramePr>
            <a:graphicFrameLocks noGrp="1"/>
          </p:cNvGraphicFramePr>
          <p:nvPr>
            <p:ph idx="1"/>
          </p:nvPr>
        </p:nvGraphicFramePr>
        <p:xfrm>
          <a:off x="827584" y="2132857"/>
          <a:ext cx="7402016" cy="417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0113" y="1125538"/>
            <a:ext cx="7315200" cy="1152525"/>
          </a:xfrm>
        </p:spPr>
        <p:txBody>
          <a:bodyPr rtlCol="0">
            <a:normAutofit fontScale="90000"/>
          </a:bodyPr>
          <a:lstStyle/>
          <a:p>
            <a:pPr algn="ctr" fontAlgn="auto">
              <a:spcAft>
                <a:spcPts val="0"/>
              </a:spcAft>
              <a:defRPr/>
            </a:pPr>
            <a:r>
              <a:rPr lang="lv-LV" dirty="0"/>
              <a:t>Panikas profilakse un </a:t>
            </a:r>
            <a:r>
              <a:rPr lang="lv-LV" dirty="0" smtClean="0"/>
              <a:t>pārtraukšana</a:t>
            </a:r>
            <a:endParaRPr lang="lv-LV" dirty="0"/>
          </a:p>
        </p:txBody>
      </p:sp>
      <p:sp>
        <p:nvSpPr>
          <p:cNvPr id="3" name="Content Placeholder 2"/>
          <p:cNvSpPr>
            <a:spLocks noGrp="1"/>
          </p:cNvSpPr>
          <p:nvPr>
            <p:ph idx="1"/>
          </p:nvPr>
        </p:nvSpPr>
        <p:spPr>
          <a:xfrm>
            <a:off x="900113" y="2349500"/>
            <a:ext cx="7315200" cy="4175125"/>
          </a:xfrm>
        </p:spPr>
        <p:txBody>
          <a:bodyPr rtlCol="0">
            <a:normAutofit fontScale="92500" lnSpcReduction="10000"/>
          </a:bodyPr>
          <a:lstStyle/>
          <a:p>
            <a:pPr indent="-182880" fontAlgn="auto">
              <a:spcAft>
                <a:spcPts val="0"/>
              </a:spcAft>
              <a:buFont typeface="Wingdings" charset="2"/>
              <a:buChar char="§"/>
              <a:defRPr/>
            </a:pPr>
            <a:r>
              <a:rPr lang="lv-LV" dirty="0" smtClean="0"/>
              <a:t>Iedarbīgākais </a:t>
            </a:r>
            <a:r>
              <a:rPr lang="lv-LV" dirty="0"/>
              <a:t>līdzeklis ir cilvēku informēšana un praktiska </a:t>
            </a:r>
            <a:r>
              <a:rPr lang="lv-LV" dirty="0" smtClean="0"/>
              <a:t>apmācība (kā </a:t>
            </a:r>
            <a:r>
              <a:rPr lang="lv-LV" dirty="0"/>
              <a:t>uzvesties plūdu, ugunsgrēka un citu kataklizmu </a:t>
            </a:r>
            <a:r>
              <a:rPr lang="lv-LV" dirty="0" smtClean="0"/>
              <a:t>gadījumos).</a:t>
            </a:r>
          </a:p>
          <a:p>
            <a:pPr indent="-182880" fontAlgn="auto">
              <a:spcAft>
                <a:spcPts val="0"/>
              </a:spcAft>
              <a:buFont typeface="Wingdings" charset="2"/>
              <a:buChar char="§"/>
              <a:defRPr/>
            </a:pPr>
            <a:r>
              <a:rPr lang="lv-LV" dirty="0"/>
              <a:t>Ja kādi notikumi, viedokļi sabiedrībā rada īpašas bažas un sakāpinātu interesi, tad izmanto informēšanu par šo </a:t>
            </a:r>
            <a:r>
              <a:rPr lang="lv-LV" dirty="0" smtClean="0"/>
              <a:t>situaciju </a:t>
            </a:r>
            <a:r>
              <a:rPr lang="lv-LV" dirty="0"/>
              <a:t>vai arī cenšas pārorientēt uzmanību uz </a:t>
            </a:r>
            <a:r>
              <a:rPr lang="lv-LV" dirty="0" smtClean="0"/>
              <a:t>kādu </a:t>
            </a:r>
            <a:r>
              <a:rPr lang="lv-LV" dirty="0"/>
              <a:t>citu notikumu, lai novērstu uzmanību no baiļu avota.  </a:t>
            </a:r>
          </a:p>
          <a:p>
            <a:pPr indent="-182880" fontAlgn="auto">
              <a:spcAft>
                <a:spcPts val="0"/>
              </a:spcAft>
              <a:buFont typeface="Wingdings" charset="2"/>
              <a:buChar char="§"/>
              <a:defRPr/>
            </a:pPr>
            <a:r>
              <a:rPr lang="lv-LV" dirty="0" smtClean="0"/>
              <a:t>Daudzskaitlīgos </a:t>
            </a:r>
            <a:r>
              <a:rPr lang="lv-LV" dirty="0"/>
              <a:t>masu pasākumos izmanto speciālu vadības sistēmu, masās izvietojot instruētus darbiniekus, kuri prot izpildīt komandas un nepakļaujas panikai, kā arī izmanto skaņu tehniku, lai vajadzības gadījumā sniegtu nepieciešamo informāciju. </a:t>
            </a:r>
          </a:p>
          <a:p>
            <a:pPr indent="-182880" fontAlgn="auto">
              <a:spcAft>
                <a:spcPts val="0"/>
              </a:spcAft>
              <a:buFont typeface="Wingdings" charset="2"/>
              <a:buChar char="§"/>
              <a:defRPr/>
            </a:pPr>
            <a:r>
              <a:rPr lang="lv-LV" dirty="0"/>
              <a:t>Tikko sākušos baiļu reakciju</a:t>
            </a:r>
            <a:r>
              <a:rPr lang="lv-LV" dirty="0" smtClean="0"/>
              <a:t>, kamēr </a:t>
            </a:r>
            <a:r>
              <a:rPr lang="lv-LV" dirty="0"/>
              <a:t>pūlis vēl ir spējīgs apstāties, var pārtraukt ar situācijai atbilstošu kategorisku </a:t>
            </a:r>
            <a:r>
              <a:rPr lang="lv-LV" dirty="0" smtClean="0"/>
              <a:t>pavēli</a:t>
            </a:r>
            <a:r>
              <a:rPr lang="lv-LV" dirty="0"/>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3"/>
          <p:cNvSpPr>
            <a:spLocks noGrp="1"/>
          </p:cNvSpPr>
          <p:nvPr>
            <p:ph type="title"/>
          </p:nvPr>
        </p:nvSpPr>
        <p:spPr>
          <a:xfrm>
            <a:off x="900113" y="981075"/>
            <a:ext cx="7315200" cy="935038"/>
          </a:xfrm>
        </p:spPr>
        <p:txBody>
          <a:bodyPr/>
          <a:lstStyle/>
          <a:p>
            <a:pPr algn="ctr"/>
            <a:r>
              <a:rPr lang="lv-LV" smtClean="0"/>
              <a:t>Masu komunikācija</a:t>
            </a:r>
          </a:p>
        </p:txBody>
      </p:sp>
      <p:sp>
        <p:nvSpPr>
          <p:cNvPr id="24578" name="Content Placeholder 2"/>
          <p:cNvSpPr>
            <a:spLocks noGrp="1"/>
          </p:cNvSpPr>
          <p:nvPr>
            <p:ph idx="1"/>
          </p:nvPr>
        </p:nvSpPr>
        <p:spPr>
          <a:xfrm>
            <a:off x="900113" y="2492375"/>
            <a:ext cx="7315200" cy="3971925"/>
          </a:xfrm>
        </p:spPr>
        <p:txBody>
          <a:bodyPr/>
          <a:lstStyle/>
          <a:p>
            <a:r>
              <a:rPr lang="lv-LV" smtClean="0"/>
              <a:t>Kolektīvās uzvedības izraisīšanā liela nozīme ir masu komunikācijai. </a:t>
            </a:r>
          </a:p>
          <a:p>
            <a:r>
              <a:rPr lang="lv-LV" smtClean="0"/>
              <a:t>Tā ir </a:t>
            </a:r>
            <a:r>
              <a:rPr lang="lv-LV" b="1" smtClean="0"/>
              <a:t>sistemātiska informācijas izplatīšana ar tehnisko līdzekļu palīdzību  skaitliski lielai un izkliedētai auditorijai.</a:t>
            </a:r>
          </a:p>
          <a:p>
            <a:r>
              <a:rPr lang="lv-LV" smtClean="0"/>
              <a:t>Masu komunikācija iedarbojas gan uz prātu, gan emocijām, lai </a:t>
            </a:r>
            <a:r>
              <a:rPr lang="lv-LV" b="1" smtClean="0"/>
              <a:t>informētu, aģitētu, iedvesmotu, mobilizētu, izskaidrotu, pārliecinātu, izklaidētu.</a:t>
            </a:r>
          </a:p>
          <a:p>
            <a:r>
              <a:rPr lang="lv-LV" smtClean="0"/>
              <a:t>Jauno tehnoloģiju izmantošana ļauj ne tikai iegūt informāciju, bet arī apmainīties ar to.</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lv-LV" smtClean="0"/>
              <a:t>Komunikacijas kanāli iedalās:</a:t>
            </a:r>
          </a:p>
        </p:txBody>
      </p:sp>
      <p:graphicFrame>
        <p:nvGraphicFramePr>
          <p:cNvPr id="4" name="Content Placeholder 3"/>
          <p:cNvGraphicFramePr>
            <a:graphicFrameLocks noGrp="1"/>
          </p:cNvGraphicFramePr>
          <p:nvPr>
            <p:ph idx="1"/>
          </p:nvPr>
        </p:nvGraphicFramePr>
        <p:xfrm>
          <a:off x="914400" y="2769833"/>
          <a:ext cx="7315200" cy="35395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971550" y="1196975"/>
            <a:ext cx="7315200" cy="1154113"/>
          </a:xfrm>
        </p:spPr>
        <p:txBody>
          <a:bodyPr/>
          <a:lstStyle/>
          <a:p>
            <a:r>
              <a:rPr lang="lv-LV" smtClean="0"/>
              <a:t>           Baumas </a:t>
            </a:r>
          </a:p>
        </p:txBody>
      </p:sp>
      <p:sp>
        <p:nvSpPr>
          <p:cNvPr id="26626" name="Content Placeholder 2"/>
          <p:cNvSpPr>
            <a:spLocks noGrp="1"/>
          </p:cNvSpPr>
          <p:nvPr>
            <p:ph idx="1"/>
          </p:nvPr>
        </p:nvSpPr>
        <p:spPr>
          <a:xfrm>
            <a:off x="900113" y="2420938"/>
            <a:ext cx="7329487" cy="3887787"/>
          </a:xfrm>
        </p:spPr>
        <p:txBody>
          <a:bodyPr/>
          <a:lstStyle/>
          <a:p>
            <a:r>
              <a:rPr lang="lv-LV" smtClean="0"/>
              <a:t>Informācija par notikumiem vai faktiem, kas vēl nav apstiprinājušies un ko cilvēki cits citam pavēsta mutiski. </a:t>
            </a:r>
          </a:p>
          <a:p>
            <a:r>
              <a:rPr lang="lv-LV" smtClean="0"/>
              <a:t>Baumas izplatās ļoti ātri, jo tās apmierina cilvēku vajadzību pēc informācijas par notikumiem, kuri tos satrauc, par lietām, kuras tiem šķiet vitāli svarīgas, bet  kuru oficiālā ceļā ir grūti iegūt. </a:t>
            </a:r>
          </a:p>
          <a:p>
            <a:r>
              <a:rPr lang="lv-LV" smtClean="0"/>
              <a:t>Baumas ļauj izskaidrot situāciju un mazināt emocionālo spriedzi. </a:t>
            </a:r>
          </a:p>
          <a:p>
            <a:r>
              <a:rPr lang="lv-LV" smtClean="0"/>
              <a:t>Baumas, kas tiek izplatītas, lai kādu apmelotu vai diskreditētu, sauc par </a:t>
            </a:r>
            <a:r>
              <a:rPr lang="lv-LV" i="1" smtClean="0"/>
              <a:t>tenkām.</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pPr algn="ctr"/>
            <a:r>
              <a:rPr lang="lv-LV" smtClean="0"/>
              <a:t>Kā cīnīties ar baumām</a:t>
            </a:r>
          </a:p>
        </p:txBody>
      </p:sp>
      <p:graphicFrame>
        <p:nvGraphicFramePr>
          <p:cNvPr id="4" name="Content Placeholder 3"/>
          <p:cNvGraphicFramePr>
            <a:graphicFrameLocks noGrp="1"/>
          </p:cNvGraphicFramePr>
          <p:nvPr>
            <p:ph idx="1"/>
          </p:nvPr>
        </p:nvGraphicFramePr>
        <p:xfrm>
          <a:off x="914400" y="2769833"/>
          <a:ext cx="7315200" cy="35395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algn="ctr"/>
            <a:r>
              <a:rPr lang="lv-LV" smtClean="0"/>
              <a:t>Reklāma </a:t>
            </a:r>
          </a:p>
        </p:txBody>
      </p:sp>
      <p:sp>
        <p:nvSpPr>
          <p:cNvPr id="3" name="Content Placeholder 2"/>
          <p:cNvSpPr>
            <a:spLocks noGrp="1"/>
          </p:cNvSpPr>
          <p:nvPr>
            <p:ph idx="1"/>
          </p:nvPr>
        </p:nvSpPr>
        <p:spPr>
          <a:xfrm>
            <a:off x="900113" y="2997200"/>
            <a:ext cx="7315200" cy="3538538"/>
          </a:xfrm>
        </p:spPr>
        <p:txBody>
          <a:bodyPr rtlCol="0">
            <a:normAutofit/>
          </a:bodyPr>
          <a:lstStyle/>
          <a:p>
            <a:pPr indent="-182880" fontAlgn="auto">
              <a:spcAft>
                <a:spcPts val="0"/>
              </a:spcAft>
              <a:buFont typeface="Wingdings" charset="2"/>
              <a:buChar char="§"/>
              <a:defRPr/>
            </a:pPr>
            <a:r>
              <a:rPr lang="lv-LV" dirty="0"/>
              <a:t>Mūsdienās bieži izmantots sabiedrības ietekmēšanas </a:t>
            </a:r>
            <a:r>
              <a:rPr lang="lv-LV" dirty="0" smtClean="0"/>
              <a:t>veids</a:t>
            </a:r>
            <a:r>
              <a:rPr lang="lv-LV" b="1" dirty="0" smtClean="0"/>
              <a:t>,</a:t>
            </a:r>
            <a:r>
              <a:rPr lang="lv-LV" dirty="0" smtClean="0"/>
              <a:t> </a:t>
            </a:r>
            <a:r>
              <a:rPr lang="lv-LV" dirty="0"/>
              <a:t>tā plaši tiek izplatīta masu saziņas līdzekļos. </a:t>
            </a:r>
            <a:endParaRPr lang="lv-LV" dirty="0" smtClean="0"/>
          </a:p>
          <a:p>
            <a:pPr marL="45720" indent="0" fontAlgn="auto">
              <a:spcAft>
                <a:spcPts val="0"/>
              </a:spcAft>
              <a:buFont typeface="Wingdings" charset="2"/>
              <a:buNone/>
              <a:defRPr/>
            </a:pPr>
            <a:endParaRPr lang="lv-LV" dirty="0"/>
          </a:p>
          <a:p>
            <a:pPr indent="-182880" fontAlgn="auto">
              <a:spcAft>
                <a:spcPts val="0"/>
              </a:spcAft>
              <a:buFont typeface="Wingdings" charset="2"/>
              <a:buChar char="§"/>
              <a:defRPr/>
            </a:pPr>
            <a:r>
              <a:rPr lang="lv-LV" dirty="0" smtClean="0"/>
              <a:t>Ikdienā </a:t>
            </a:r>
            <a:r>
              <a:rPr lang="lv-LV" dirty="0"/>
              <a:t>ar vārdu „reklāma” visbiežāk tiek saprasti vēstījumi par precēm vai pakalpojumiem, ko ar reklāmas aģentūru un plašsaziņas līdzekļu palīdzību izplata ražošanas, tirdzniecības vai finanšu uzņēmumi, lai ietekmētu patērētāju.</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a:xfrm>
            <a:off x="971550" y="1125538"/>
            <a:ext cx="7315200" cy="863600"/>
          </a:xfrm>
        </p:spPr>
        <p:txBody>
          <a:bodyPr/>
          <a:lstStyle/>
          <a:p>
            <a:pPr algn="ctr"/>
            <a:r>
              <a:rPr lang="lv-LV" smtClean="0"/>
              <a:t>Reklāmas efektivitāte</a:t>
            </a:r>
          </a:p>
        </p:txBody>
      </p:sp>
      <p:sp>
        <p:nvSpPr>
          <p:cNvPr id="3" name="Content Placeholder 2"/>
          <p:cNvSpPr>
            <a:spLocks noGrp="1"/>
          </p:cNvSpPr>
          <p:nvPr>
            <p:ph idx="1"/>
          </p:nvPr>
        </p:nvSpPr>
        <p:spPr>
          <a:xfrm>
            <a:off x="900113" y="2492375"/>
            <a:ext cx="7315200" cy="3540125"/>
          </a:xfrm>
        </p:spPr>
        <p:txBody>
          <a:bodyPr rtlCol="0">
            <a:normAutofit lnSpcReduction="10000"/>
          </a:bodyPr>
          <a:lstStyle/>
          <a:p>
            <a:pPr marL="45720" indent="0" fontAlgn="auto">
              <a:spcAft>
                <a:spcPts val="0"/>
              </a:spcAft>
              <a:buFont typeface="Wingdings" charset="2"/>
              <a:buNone/>
              <a:defRPr/>
            </a:pPr>
            <a:r>
              <a:rPr lang="lv-LV" dirty="0"/>
              <a:t>Lai reklāma būtu efektīva, </a:t>
            </a:r>
            <a:r>
              <a:rPr lang="lv-LV" dirty="0" smtClean="0"/>
              <a:t>tai jāpārliecina cilvēks atbilstoši rīkoties.</a:t>
            </a:r>
            <a:r>
              <a:rPr lang="lv-LV" dirty="0"/>
              <a:t> Reklāmas psihologi min piecus nosacījumus, lai reklāmas vēstījumam sekotu gaidītā rīcība: </a:t>
            </a:r>
            <a:endParaRPr lang="lv-LV" dirty="0" smtClean="0"/>
          </a:p>
          <a:p>
            <a:pPr marL="45720" indent="0" fontAlgn="auto">
              <a:spcAft>
                <a:spcPts val="0"/>
              </a:spcAft>
              <a:buFont typeface="Wingdings" charset="2"/>
              <a:buNone/>
              <a:defRPr/>
            </a:pPr>
            <a:endParaRPr lang="lv-LV" dirty="0"/>
          </a:p>
          <a:p>
            <a:pPr indent="-182880" fontAlgn="auto">
              <a:spcAft>
                <a:spcPts val="0"/>
              </a:spcAft>
              <a:buFont typeface="Wingdings" charset="2"/>
              <a:buChar char="§"/>
              <a:defRPr/>
            </a:pPr>
            <a:r>
              <a:rPr lang="lv-LV" dirty="0"/>
              <a:t>vispirms vēstījuma adresātam reklāma ir </a:t>
            </a:r>
            <a:r>
              <a:rPr lang="lv-LV" i="1" dirty="0"/>
              <a:t>jāievēro</a:t>
            </a:r>
            <a:r>
              <a:rPr lang="lv-LV" i="1" dirty="0" smtClean="0"/>
              <a:t>;</a:t>
            </a:r>
            <a:endParaRPr lang="lv-LV" dirty="0"/>
          </a:p>
          <a:p>
            <a:pPr indent="-182880" fontAlgn="auto">
              <a:spcAft>
                <a:spcPts val="0"/>
              </a:spcAft>
              <a:buFont typeface="Wingdings" charset="2"/>
              <a:buChar char="§"/>
              <a:defRPr/>
            </a:pPr>
            <a:r>
              <a:rPr lang="lv-LV" dirty="0"/>
              <a:t>ievērotais vēstījums ir </a:t>
            </a:r>
            <a:r>
              <a:rPr lang="lv-LV" i="1" dirty="0"/>
              <a:t>jāatceras</a:t>
            </a:r>
            <a:r>
              <a:rPr lang="lv-LV" dirty="0"/>
              <a:t>;</a:t>
            </a:r>
          </a:p>
          <a:p>
            <a:pPr indent="-182880" fontAlgn="auto">
              <a:spcAft>
                <a:spcPts val="0"/>
              </a:spcAft>
              <a:buFont typeface="Wingdings" charset="2"/>
              <a:buChar char="§"/>
              <a:defRPr/>
            </a:pPr>
            <a:r>
              <a:rPr lang="lv-LV" dirty="0"/>
              <a:t>vēstījuma adresātam būtu </a:t>
            </a:r>
            <a:r>
              <a:rPr lang="lv-LV" i="1" dirty="0"/>
              <a:t>jāieinteresējas</a:t>
            </a:r>
            <a:r>
              <a:rPr lang="lv-LV" dirty="0"/>
              <a:t> par piedāvājumu;</a:t>
            </a:r>
          </a:p>
          <a:p>
            <a:pPr indent="-182880" fontAlgn="auto">
              <a:spcAft>
                <a:spcPts val="0"/>
              </a:spcAft>
              <a:buFont typeface="Wingdings" charset="2"/>
              <a:buChar char="§"/>
              <a:defRPr/>
            </a:pPr>
            <a:r>
              <a:rPr lang="lv-LV" dirty="0"/>
              <a:t>adresātam būtu jāattīsta sevī </a:t>
            </a:r>
            <a:r>
              <a:rPr lang="lv-LV" i="1" dirty="0"/>
              <a:t>pozitīvs priekšstats</a:t>
            </a:r>
            <a:r>
              <a:rPr lang="lv-LV" dirty="0"/>
              <a:t> par produktu;</a:t>
            </a:r>
          </a:p>
          <a:p>
            <a:pPr indent="-182880" fontAlgn="auto">
              <a:spcAft>
                <a:spcPts val="0"/>
              </a:spcAft>
              <a:buFont typeface="Wingdings" charset="2"/>
              <a:buChar char="§"/>
              <a:defRPr/>
            </a:pPr>
            <a:r>
              <a:rPr lang="lv-LV" dirty="0"/>
              <a:t>visbeidzot vēstījuma adresātam ir jāpieņem </a:t>
            </a:r>
            <a:r>
              <a:rPr lang="lv-LV" i="1" dirty="0"/>
              <a:t>lēmums</a:t>
            </a:r>
            <a:r>
              <a:rPr lang="lv-LV" dirty="0"/>
              <a:t> veikt atbilstošo rīcību.</a:t>
            </a:r>
          </a:p>
          <a:p>
            <a:pPr marL="0" indent="0" fontAlgn="auto">
              <a:spcAft>
                <a:spcPts val="0"/>
              </a:spcAft>
              <a:buFont typeface="Wingdings" charset="2"/>
              <a:buNone/>
              <a:defRPr/>
            </a:pPr>
            <a:endParaRPr lang="lv-LV" dirty="0" smtClean="0"/>
          </a:p>
          <a:p>
            <a:pPr marL="0" indent="0" fontAlgn="auto">
              <a:spcAft>
                <a:spcPts val="0"/>
              </a:spcAft>
              <a:buFont typeface="Wingdings" charset="2"/>
              <a:buNone/>
              <a:defRPr/>
            </a:pPr>
            <a:endParaRPr lang="lv-LV"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a:xfrm>
            <a:off x="914400" y="1052513"/>
            <a:ext cx="7315200" cy="863600"/>
          </a:xfrm>
        </p:spPr>
        <p:txBody>
          <a:bodyPr/>
          <a:lstStyle/>
          <a:p>
            <a:r>
              <a:rPr lang="lv-LV" smtClean="0"/>
              <a:t>Mērķauditorija </a:t>
            </a:r>
          </a:p>
        </p:txBody>
      </p:sp>
      <p:sp>
        <p:nvSpPr>
          <p:cNvPr id="3" name="Content Placeholder 2"/>
          <p:cNvSpPr>
            <a:spLocks noGrp="1"/>
          </p:cNvSpPr>
          <p:nvPr>
            <p:ph idx="1"/>
          </p:nvPr>
        </p:nvSpPr>
        <p:spPr>
          <a:xfrm>
            <a:off x="914400" y="2276475"/>
            <a:ext cx="7315200" cy="4032250"/>
          </a:xfrm>
        </p:spPr>
        <p:txBody>
          <a:bodyPr rtlCol="0">
            <a:normAutofit/>
          </a:bodyPr>
          <a:lstStyle/>
          <a:p>
            <a:pPr marL="45720" indent="0" fontAlgn="auto">
              <a:spcAft>
                <a:spcPts val="0"/>
              </a:spcAft>
              <a:buFont typeface="Wingdings" charset="2"/>
              <a:buNone/>
              <a:defRPr/>
            </a:pPr>
            <a:r>
              <a:rPr lang="lv-LV" dirty="0" smtClean="0"/>
              <a:t>cilvēki, kuri ar vislielāko varbūtību nopirks reklamējamo preci vai izmantos piedāvāto pakalpojumu. </a:t>
            </a:r>
          </a:p>
          <a:p>
            <a:pPr marL="45720" indent="0" fontAlgn="auto">
              <a:spcAft>
                <a:spcPts val="0"/>
              </a:spcAft>
              <a:buFont typeface="Wingdings" charset="2"/>
              <a:buNone/>
              <a:defRPr/>
            </a:pPr>
            <a:r>
              <a:rPr lang="lv-LV" dirty="0" smtClean="0"/>
              <a:t>Parasti tas saistās ar patērētāja: </a:t>
            </a:r>
          </a:p>
          <a:p>
            <a:pPr indent="-182880" fontAlgn="auto">
              <a:spcAft>
                <a:spcPts val="0"/>
              </a:spcAft>
              <a:buFont typeface="Wingdings" charset="2"/>
              <a:buChar char="§"/>
              <a:defRPr/>
            </a:pPr>
            <a:r>
              <a:rPr lang="lv-LV" dirty="0" smtClean="0"/>
              <a:t>    dzimumu</a:t>
            </a:r>
            <a:r>
              <a:rPr lang="lv-LV" dirty="0"/>
              <a:t>, </a:t>
            </a:r>
            <a:endParaRPr lang="lv-LV" dirty="0" smtClean="0"/>
          </a:p>
          <a:p>
            <a:pPr indent="-182880" fontAlgn="auto">
              <a:spcAft>
                <a:spcPts val="0"/>
              </a:spcAft>
              <a:buFont typeface="Wingdings" charset="2"/>
              <a:buChar char="§"/>
              <a:defRPr/>
            </a:pPr>
            <a:r>
              <a:rPr lang="lv-LV" dirty="0" smtClean="0"/>
              <a:t>  </a:t>
            </a:r>
            <a:r>
              <a:rPr lang="lv-LV" dirty="0"/>
              <a:t> </a:t>
            </a:r>
            <a:r>
              <a:rPr lang="lv-LV" dirty="0" smtClean="0"/>
              <a:t> vecumu</a:t>
            </a:r>
            <a:r>
              <a:rPr lang="lv-LV" dirty="0"/>
              <a:t>, </a:t>
            </a:r>
            <a:endParaRPr lang="lv-LV" dirty="0" smtClean="0"/>
          </a:p>
          <a:p>
            <a:pPr indent="-182880" fontAlgn="auto">
              <a:spcAft>
                <a:spcPts val="0"/>
              </a:spcAft>
              <a:buFont typeface="Wingdings" charset="2"/>
              <a:buChar char="§"/>
              <a:defRPr/>
            </a:pPr>
            <a:r>
              <a:rPr lang="lv-LV" dirty="0" smtClean="0"/>
              <a:t>   ienākumu </a:t>
            </a:r>
            <a:r>
              <a:rPr lang="lv-LV" dirty="0"/>
              <a:t>līmeni, </a:t>
            </a:r>
            <a:endParaRPr lang="lv-LV" dirty="0" smtClean="0"/>
          </a:p>
          <a:p>
            <a:pPr indent="-182880" fontAlgn="auto">
              <a:spcAft>
                <a:spcPts val="0"/>
              </a:spcAft>
              <a:buFont typeface="Wingdings" charset="2"/>
              <a:buChar char="§"/>
              <a:defRPr/>
            </a:pPr>
            <a:r>
              <a:rPr lang="lv-LV" dirty="0" smtClean="0"/>
              <a:t>   sociālo </a:t>
            </a:r>
            <a:r>
              <a:rPr lang="lv-LV" dirty="0"/>
              <a:t>stāvokli, </a:t>
            </a:r>
            <a:endParaRPr lang="lv-LV" dirty="0" smtClean="0"/>
          </a:p>
          <a:p>
            <a:pPr indent="-182880" fontAlgn="auto">
              <a:spcAft>
                <a:spcPts val="0"/>
              </a:spcAft>
              <a:buFont typeface="Wingdings" charset="2"/>
              <a:buChar char="§"/>
              <a:defRPr/>
            </a:pPr>
            <a:r>
              <a:rPr lang="lv-LV" dirty="0" smtClean="0"/>
              <a:t>   dzīvesveidu</a:t>
            </a:r>
            <a:r>
              <a:rPr lang="lv-LV" dirty="0"/>
              <a:t>, </a:t>
            </a:r>
            <a:endParaRPr lang="lv-LV" dirty="0" smtClean="0"/>
          </a:p>
          <a:p>
            <a:pPr indent="-182880" fontAlgn="auto">
              <a:spcAft>
                <a:spcPts val="0"/>
              </a:spcAft>
              <a:buFont typeface="Wingdings" charset="2"/>
              <a:buChar char="§"/>
              <a:defRPr/>
            </a:pPr>
            <a:r>
              <a:rPr lang="lv-LV" dirty="0" smtClean="0"/>
              <a:t>   ieradumiem</a:t>
            </a:r>
            <a:r>
              <a:rPr lang="lv-LV" dirty="0"/>
              <a:t>, </a:t>
            </a:r>
            <a:endParaRPr lang="lv-LV" dirty="0" smtClean="0"/>
          </a:p>
          <a:p>
            <a:pPr indent="-182880" fontAlgn="auto">
              <a:spcAft>
                <a:spcPts val="0"/>
              </a:spcAft>
              <a:buFont typeface="Wingdings" charset="2"/>
              <a:buChar char="§"/>
              <a:defRPr/>
            </a:pPr>
            <a:r>
              <a:rPr lang="lv-LV" dirty="0" smtClean="0"/>
              <a:t>   lietotajiem mediju </a:t>
            </a:r>
            <a:r>
              <a:rPr lang="lv-LV" dirty="0"/>
              <a:t>kanāliem </a:t>
            </a:r>
            <a:r>
              <a:rPr lang="lv-LV" dirty="0" smtClean="0"/>
              <a:t>  u.c</a:t>
            </a:r>
            <a:r>
              <a:rPr lang="lv-LV" dirty="0"/>
              <a:t>..</a:t>
            </a:r>
          </a:p>
          <a:p>
            <a:pPr indent="-182880" fontAlgn="auto">
              <a:spcAft>
                <a:spcPts val="0"/>
              </a:spcAft>
              <a:buFont typeface="Wingdings" charset="2"/>
              <a:buChar char="§"/>
              <a:defRPr/>
            </a:pPr>
            <a:endParaRPr lang="lv-LV"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ctrTitle"/>
          </p:nvPr>
        </p:nvSpPr>
        <p:spPr>
          <a:xfrm>
            <a:off x="914400" y="2516188"/>
            <a:ext cx="7315200" cy="2595562"/>
          </a:xfrm>
        </p:spPr>
        <p:txBody>
          <a:bodyPr/>
          <a:lstStyle/>
          <a:p>
            <a:r>
              <a:rPr lang="lv-LV" smtClean="0"/>
              <a:t>Kolektīvā uzvedība</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a:xfrm>
            <a:off x="914400" y="1125538"/>
            <a:ext cx="7315200" cy="1079500"/>
          </a:xfrm>
        </p:spPr>
        <p:txBody>
          <a:bodyPr/>
          <a:lstStyle/>
          <a:p>
            <a:r>
              <a:rPr lang="lv-LV" smtClean="0"/>
              <a:t>   Reklāmas pozitīvā ietekme</a:t>
            </a:r>
          </a:p>
        </p:txBody>
      </p:sp>
      <p:sp>
        <p:nvSpPr>
          <p:cNvPr id="31746" name="Content Placeholder 2"/>
          <p:cNvSpPr>
            <a:spLocks noGrp="1"/>
          </p:cNvSpPr>
          <p:nvPr>
            <p:ph idx="1"/>
          </p:nvPr>
        </p:nvSpPr>
        <p:spPr>
          <a:xfrm>
            <a:off x="914400" y="3141663"/>
            <a:ext cx="7315200" cy="3167062"/>
          </a:xfrm>
        </p:spPr>
        <p:txBody>
          <a:bodyPr/>
          <a:lstStyle/>
          <a:p>
            <a:r>
              <a:rPr lang="lv-LV" smtClean="0"/>
              <a:t>sniedz informāciju par jauniem, vajadzīgiem produktiem; </a:t>
            </a:r>
          </a:p>
          <a:p>
            <a:endParaRPr lang="lv-LV" smtClean="0"/>
          </a:p>
          <a:p>
            <a:r>
              <a:rPr lang="lv-LV" smtClean="0"/>
              <a:t>piedāvā jaunas idejas;</a:t>
            </a:r>
          </a:p>
          <a:p>
            <a:endParaRPr lang="lv-LV" smtClean="0"/>
          </a:p>
          <a:p>
            <a:r>
              <a:rPr lang="lv-LV" smtClean="0"/>
              <a:t>izsaka nozīmīgus brīdinājumus; </a:t>
            </a:r>
          </a:p>
          <a:p>
            <a:endParaRPr lang="lv-LV" smtClean="0"/>
          </a:p>
          <a:p>
            <a:r>
              <a:rPr lang="lv-LV" smtClean="0"/>
              <a:t>veicina inovatīvus procesus.</a:t>
            </a:r>
          </a:p>
          <a:p>
            <a:endParaRPr lang="lv-LV"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algn="ctr" fontAlgn="auto">
              <a:spcAft>
                <a:spcPts val="0"/>
              </a:spcAft>
              <a:defRPr/>
            </a:pPr>
            <a:r>
              <a:rPr lang="lv-LV" dirty="0" smtClean="0"/>
              <a:t>Reklāmas </a:t>
            </a:r>
            <a:r>
              <a:rPr lang="lv-LV" dirty="0"/>
              <a:t>darbības </a:t>
            </a:r>
            <a:r>
              <a:rPr lang="lv-LV" dirty="0" smtClean="0"/>
              <a:t>negatīvie efekti:</a:t>
            </a:r>
            <a:endParaRPr lang="lv-LV" dirty="0"/>
          </a:p>
        </p:txBody>
      </p:sp>
      <p:sp>
        <p:nvSpPr>
          <p:cNvPr id="32770" name="Content Placeholder 2"/>
          <p:cNvSpPr>
            <a:spLocks noGrp="1"/>
          </p:cNvSpPr>
          <p:nvPr>
            <p:ph idx="1"/>
          </p:nvPr>
        </p:nvSpPr>
        <p:spPr>
          <a:xfrm>
            <a:off x="2124075" y="2708275"/>
            <a:ext cx="5457825" cy="3540125"/>
          </a:xfrm>
        </p:spPr>
        <p:txBody>
          <a:bodyPr/>
          <a:lstStyle/>
          <a:p>
            <a:r>
              <a:rPr lang="lv-LV" smtClean="0"/>
              <a:t>Iluzoras laimes uzburšana</a:t>
            </a:r>
          </a:p>
          <a:p>
            <a:r>
              <a:rPr lang="lv-LV" smtClean="0"/>
              <a:t>Sabiedriski mazvēlamu vērtību socializēšana</a:t>
            </a:r>
          </a:p>
          <a:p>
            <a:r>
              <a:rPr lang="lv-LV" smtClean="0"/>
              <a:t>Personības attīstības procesa bremzēšana</a:t>
            </a:r>
          </a:p>
          <a:p>
            <a:r>
              <a:rPr lang="lv-LV" smtClean="0"/>
              <a:t>Konformitātes veicināšana </a:t>
            </a:r>
          </a:p>
          <a:p>
            <a:r>
              <a:rPr lang="lv-LV" smtClean="0"/>
              <a:t>Neapmierinātības izprovocēšana</a:t>
            </a:r>
          </a:p>
          <a:p>
            <a:r>
              <a:rPr lang="lv-LV" smtClean="0"/>
              <a:t>Sociālo lomu stereotipizācija</a:t>
            </a:r>
          </a:p>
          <a:p>
            <a:r>
              <a:rPr lang="lv-LV" smtClean="0"/>
              <a:t>Resursu izšķērdēšana</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pPr algn="ctr"/>
            <a:r>
              <a:rPr lang="lv-LV" smtClean="0"/>
              <a:t>Literatūra</a:t>
            </a:r>
          </a:p>
        </p:txBody>
      </p:sp>
      <p:sp>
        <p:nvSpPr>
          <p:cNvPr id="33794" name="Content Placeholder 2"/>
          <p:cNvSpPr>
            <a:spLocks noGrp="1"/>
          </p:cNvSpPr>
          <p:nvPr>
            <p:ph idx="1"/>
          </p:nvPr>
        </p:nvSpPr>
        <p:spPr>
          <a:xfrm>
            <a:off x="900113" y="3068638"/>
            <a:ext cx="7315200" cy="2674937"/>
          </a:xfrm>
        </p:spPr>
        <p:txBody>
          <a:bodyPr/>
          <a:lstStyle/>
          <a:p>
            <a:pPr marL="501650" indent="-457200">
              <a:buFont typeface="Arial" charset="0"/>
              <a:buAutoNum type="arabicPeriod"/>
            </a:pPr>
            <a:r>
              <a:rPr lang="lv-LV" smtClean="0"/>
              <a:t>Benešs H. Psiholoģijas atlants. Zvaigzne ABC</a:t>
            </a:r>
            <a:endParaRPr lang="ru-RU" smtClean="0"/>
          </a:p>
          <a:p>
            <a:pPr marL="501650" indent="-457200">
              <a:buFont typeface="Arial" charset="0"/>
              <a:buAutoNum type="arabicPeriod"/>
            </a:pPr>
            <a:r>
              <a:rPr lang="lv-LV" smtClean="0"/>
              <a:t>Kreišmane I., Valgere R., Gulbe K. (2000) Ievads psiholoģijā. Pētergailis</a:t>
            </a:r>
          </a:p>
          <a:p>
            <a:pPr marL="501650" indent="-457200">
              <a:buFont typeface="Arial" charset="0"/>
              <a:buAutoNum type="arabicPeriod"/>
            </a:pPr>
            <a:r>
              <a:rPr lang="lv-LV" smtClean="0"/>
              <a:t>Veide M. (2006) Reklāmas psiholoģija. Jumava</a:t>
            </a:r>
          </a:p>
          <a:p>
            <a:pPr marL="501650" indent="-457200">
              <a:buFont typeface="Arial" charset="0"/>
              <a:buAutoNum type="arabicPeriod"/>
            </a:pPr>
            <a:r>
              <a:rPr lang="ru-RU" smtClean="0"/>
              <a:t>Майерс Д. (1997) Социальная психология. СПб Питер</a:t>
            </a:r>
          </a:p>
          <a:p>
            <a:pPr marL="501650" indent="-457200">
              <a:buFont typeface="Arial" charset="0"/>
              <a:buAutoNum type="arabicPeriod"/>
            </a:pPr>
            <a:r>
              <a:rPr lang="ru-RU" smtClean="0"/>
              <a:t>Зимбардо Ф., Ляйппе М. (2001) Социальное влияние. СПб Питер</a:t>
            </a:r>
            <a:endParaRPr lang="lv-LV"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582613" y="981075"/>
            <a:ext cx="7315200" cy="719138"/>
          </a:xfrm>
        </p:spPr>
        <p:txBody>
          <a:bodyPr/>
          <a:lstStyle/>
          <a:p>
            <a:r>
              <a:rPr lang="lv-LV" smtClean="0"/>
              <a:t>Kolektīvā uzvedība</a:t>
            </a:r>
          </a:p>
        </p:txBody>
      </p:sp>
      <p:sp>
        <p:nvSpPr>
          <p:cNvPr id="3" name="Content Placeholder 2"/>
          <p:cNvSpPr>
            <a:spLocks noGrp="1"/>
          </p:cNvSpPr>
          <p:nvPr>
            <p:ph idx="1"/>
          </p:nvPr>
        </p:nvSpPr>
        <p:spPr>
          <a:xfrm>
            <a:off x="539750" y="2071688"/>
            <a:ext cx="3365500" cy="4324350"/>
          </a:xfrm>
        </p:spPr>
        <p:txBody>
          <a:bodyPr rtlCol="0">
            <a:normAutofit/>
          </a:bodyPr>
          <a:lstStyle/>
          <a:p>
            <a:pPr indent="-182880" fontAlgn="auto">
              <a:spcAft>
                <a:spcPts val="0"/>
              </a:spcAft>
              <a:buFont typeface="Wingdings" charset="2"/>
              <a:buChar char="§"/>
              <a:defRPr/>
            </a:pPr>
            <a:r>
              <a:rPr lang="lv-LV" dirty="0" smtClean="0"/>
              <a:t>Nosacīti stihiska lielam cilvēku daudzumam kopīga uzvedība, ko rada kopīgas vērtības vai situācija, notikums, kurā tie piedalās</a:t>
            </a:r>
          </a:p>
          <a:p>
            <a:pPr indent="-182880" fontAlgn="auto">
              <a:spcAft>
                <a:spcPts val="0"/>
              </a:spcAft>
              <a:buFont typeface="Wingdings" charset="2"/>
              <a:buChar char="§"/>
              <a:defRPr/>
            </a:pPr>
            <a:r>
              <a:rPr lang="lv-LV" dirty="0" smtClean="0"/>
              <a:t>Kolektīvās </a:t>
            </a:r>
            <a:r>
              <a:rPr lang="lv-LV" dirty="0"/>
              <a:t>uzvedības formas ir ļoti dažādas: masveida aizraušanās, </a:t>
            </a:r>
            <a:r>
              <a:rPr lang="lv-LV" dirty="0" smtClean="0"/>
              <a:t>mode, masveida </a:t>
            </a:r>
            <a:r>
              <a:rPr lang="lv-LV" dirty="0"/>
              <a:t>migrācija, pat kolektīvās pašnāvības, arī dumpji, nemieri, </a:t>
            </a:r>
            <a:r>
              <a:rPr lang="lv-LV" dirty="0" smtClean="0"/>
              <a:t>sacelšanās u.c.</a:t>
            </a:r>
            <a:endParaRPr lang="lv-LV" dirty="0"/>
          </a:p>
          <a:p>
            <a:pPr marL="45720" indent="0" fontAlgn="auto">
              <a:spcAft>
                <a:spcPts val="0"/>
              </a:spcAft>
              <a:buFont typeface="Wingdings" charset="2"/>
              <a:buNone/>
              <a:defRPr/>
            </a:pPr>
            <a:endParaRPr lang="lv-LV" dirty="0"/>
          </a:p>
        </p:txBody>
      </p:sp>
      <p:pic>
        <p:nvPicPr>
          <p:cNvPr id="14339" name="Picture 2" descr="C:\Documents and Settings\Edgars\Desktop\images.jpg"/>
          <p:cNvPicPr>
            <a:picLocks noChangeAspect="1" noChangeArrowheads="1"/>
          </p:cNvPicPr>
          <p:nvPr/>
        </p:nvPicPr>
        <p:blipFill>
          <a:blip r:embed="rId2"/>
          <a:srcRect/>
          <a:stretch>
            <a:fillRect/>
          </a:stretch>
        </p:blipFill>
        <p:spPr bwMode="auto">
          <a:xfrm>
            <a:off x="5364163" y="1901825"/>
            <a:ext cx="2619375" cy="1743075"/>
          </a:xfrm>
          <a:prstGeom prst="rect">
            <a:avLst/>
          </a:prstGeom>
          <a:noFill/>
          <a:ln w="9525">
            <a:noFill/>
            <a:miter lim="800000"/>
            <a:headEnd/>
            <a:tailEnd/>
          </a:ln>
        </p:spPr>
      </p:pic>
      <p:pic>
        <p:nvPicPr>
          <p:cNvPr id="14340" name="Picture 4" descr="C:\Documents and Settings\Edgars\Desktop\Mods-and-rockers-descend--001.jpg"/>
          <p:cNvPicPr>
            <a:picLocks noChangeAspect="1" noChangeArrowheads="1"/>
          </p:cNvPicPr>
          <p:nvPr/>
        </p:nvPicPr>
        <p:blipFill>
          <a:blip r:embed="rId3"/>
          <a:srcRect/>
          <a:stretch>
            <a:fillRect/>
          </a:stretch>
        </p:blipFill>
        <p:spPr bwMode="auto">
          <a:xfrm>
            <a:off x="5651500" y="4797425"/>
            <a:ext cx="3217863" cy="1930400"/>
          </a:xfrm>
          <a:prstGeom prst="rect">
            <a:avLst/>
          </a:prstGeom>
          <a:noFill/>
          <a:ln w="9525">
            <a:noFill/>
            <a:miter lim="800000"/>
            <a:headEnd/>
            <a:tailEnd/>
          </a:ln>
        </p:spPr>
      </p:pic>
      <p:pic>
        <p:nvPicPr>
          <p:cNvPr id="14341" name="Picture 5" descr="C:\Documents and Settings\Edgars\Desktop\128745552747687709.jpg"/>
          <p:cNvPicPr>
            <a:picLocks noChangeAspect="1" noChangeArrowheads="1"/>
          </p:cNvPicPr>
          <p:nvPr/>
        </p:nvPicPr>
        <p:blipFill>
          <a:blip r:embed="rId4"/>
          <a:srcRect/>
          <a:stretch>
            <a:fillRect/>
          </a:stretch>
        </p:blipFill>
        <p:spPr bwMode="auto">
          <a:xfrm>
            <a:off x="3905250" y="2830513"/>
            <a:ext cx="1789113" cy="1990725"/>
          </a:xfrm>
          <a:prstGeom prst="rect">
            <a:avLst/>
          </a:prstGeom>
          <a:noFill/>
          <a:ln w="9525">
            <a:noFill/>
            <a:miter lim="800000"/>
            <a:headEnd/>
            <a:tailEnd/>
          </a:ln>
        </p:spPr>
      </p:pic>
      <p:pic>
        <p:nvPicPr>
          <p:cNvPr id="14342" name="Picture 6" descr="C:\Documents and Settings\Edgars\Desktop\grautinji.gif"/>
          <p:cNvPicPr>
            <a:picLocks noChangeAspect="1" noChangeArrowheads="1"/>
          </p:cNvPicPr>
          <p:nvPr/>
        </p:nvPicPr>
        <p:blipFill>
          <a:blip r:embed="rId5"/>
          <a:srcRect/>
          <a:stretch>
            <a:fillRect/>
          </a:stretch>
        </p:blipFill>
        <p:spPr bwMode="auto">
          <a:xfrm>
            <a:off x="6862763" y="3325813"/>
            <a:ext cx="2068512" cy="1457325"/>
          </a:xfrm>
          <a:prstGeom prst="rect">
            <a:avLst/>
          </a:prstGeom>
          <a:noFill/>
          <a:ln w="9525">
            <a:noFill/>
            <a:miter lim="800000"/>
            <a:headEnd/>
            <a:tailEnd/>
          </a:ln>
        </p:spPr>
      </p:pic>
      <p:pic>
        <p:nvPicPr>
          <p:cNvPr id="14343" name="Picture 7" descr="C:\Documents and Settings\Edgars\Desktop\afbd_sportacentram_astana.jpg"/>
          <p:cNvPicPr>
            <a:picLocks noChangeAspect="1" noChangeArrowheads="1"/>
          </p:cNvPicPr>
          <p:nvPr/>
        </p:nvPicPr>
        <p:blipFill>
          <a:blip r:embed="rId6"/>
          <a:srcRect/>
          <a:stretch>
            <a:fillRect/>
          </a:stretch>
        </p:blipFill>
        <p:spPr bwMode="auto">
          <a:xfrm>
            <a:off x="4240213" y="4652963"/>
            <a:ext cx="1731962" cy="1731962"/>
          </a:xfrm>
          <a:prstGeom prst="rect">
            <a:avLst/>
          </a:prstGeom>
          <a:noFill/>
          <a:ln w="9525">
            <a:noFill/>
            <a:miter lim="800000"/>
            <a:headEnd/>
            <a:tailEnd/>
          </a:ln>
        </p:spPr>
      </p:pic>
      <p:pic>
        <p:nvPicPr>
          <p:cNvPr id="14344" name="Picture 8" descr="C:\Documents and Settings\Edgars\Desktop\harajuku-street-snap-april-2009.jpg"/>
          <p:cNvPicPr>
            <a:picLocks noChangeAspect="1" noChangeArrowheads="1"/>
          </p:cNvPicPr>
          <p:nvPr/>
        </p:nvPicPr>
        <p:blipFill>
          <a:blip r:embed="rId7"/>
          <a:srcRect/>
          <a:stretch>
            <a:fillRect/>
          </a:stretch>
        </p:blipFill>
        <p:spPr bwMode="auto">
          <a:xfrm>
            <a:off x="5364163" y="3644900"/>
            <a:ext cx="1976437" cy="1176338"/>
          </a:xfrm>
          <a:prstGeom prst="rect">
            <a:avLst/>
          </a:prstGeom>
          <a:noFill/>
          <a:ln w="9525">
            <a:noFill/>
            <a:miter lim="800000"/>
            <a:headEnd/>
            <a:tailEnd/>
          </a:ln>
        </p:spPr>
      </p:pic>
      <p:pic>
        <p:nvPicPr>
          <p:cNvPr id="14345" name="Picture 9" descr="C:\Documents and Settings\Edgars\Desktop\images.jpg"/>
          <p:cNvPicPr>
            <a:picLocks noChangeAspect="1" noChangeArrowheads="1"/>
          </p:cNvPicPr>
          <p:nvPr/>
        </p:nvPicPr>
        <p:blipFill>
          <a:blip r:embed="rId8"/>
          <a:srcRect/>
          <a:stretch>
            <a:fillRect/>
          </a:stretch>
        </p:blipFill>
        <p:spPr bwMode="auto">
          <a:xfrm>
            <a:off x="7091363" y="1262063"/>
            <a:ext cx="1770062" cy="1279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a:xfrm>
            <a:off x="900113" y="1412875"/>
            <a:ext cx="7329487" cy="709613"/>
          </a:xfrm>
        </p:spPr>
        <p:txBody>
          <a:bodyPr/>
          <a:lstStyle/>
          <a:p>
            <a:r>
              <a:rPr lang="lv-LV" smtClean="0"/>
              <a:t>Kolektīvajā uzvedībā</a:t>
            </a:r>
          </a:p>
        </p:txBody>
      </p:sp>
      <p:graphicFrame>
        <p:nvGraphicFramePr>
          <p:cNvPr id="4" name="Content Placeholder 3"/>
          <p:cNvGraphicFramePr>
            <a:graphicFrameLocks noGrp="1"/>
          </p:cNvGraphicFramePr>
          <p:nvPr>
            <p:ph idx="1"/>
          </p:nvPr>
        </p:nvGraphicFramePr>
        <p:xfrm>
          <a:off x="827584" y="2204864"/>
          <a:ext cx="7402016" cy="41044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algn="ctr" fontAlgn="auto">
              <a:spcAft>
                <a:spcPts val="0"/>
              </a:spcAft>
              <a:defRPr/>
            </a:pPr>
            <a:r>
              <a:rPr lang="lv-LV" dirty="0" smtClean="0"/>
              <a:t> Kolektīvās </a:t>
            </a:r>
            <a:r>
              <a:rPr lang="lv-LV" dirty="0"/>
              <a:t>uzvedības tipiskākās emocijas </a:t>
            </a:r>
          </a:p>
        </p:txBody>
      </p:sp>
      <p:graphicFrame>
        <p:nvGraphicFramePr>
          <p:cNvPr id="4" name="Content Placeholder 3"/>
          <p:cNvGraphicFramePr>
            <a:graphicFrameLocks noGrp="1"/>
          </p:cNvGraphicFramePr>
          <p:nvPr>
            <p:ph idx="1"/>
          </p:nvPr>
        </p:nvGraphicFramePr>
        <p:xfrm>
          <a:off x="914400" y="2769833"/>
          <a:ext cx="7315200" cy="35395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950" y="1557338"/>
            <a:ext cx="8229600" cy="561975"/>
          </a:xfrm>
        </p:spPr>
        <p:txBody>
          <a:bodyPr rtlCol="0">
            <a:normAutofit fontScale="90000"/>
          </a:bodyPr>
          <a:lstStyle/>
          <a:p>
            <a:pPr algn="ctr" fontAlgn="auto">
              <a:spcAft>
                <a:spcPts val="0"/>
              </a:spcAft>
              <a:defRPr/>
            </a:pPr>
            <a:r>
              <a:rPr lang="lv-LV" dirty="0" smtClean="0"/>
              <a:t>Masas</a:t>
            </a:r>
            <a:endParaRPr lang="lv-LV" dirty="0"/>
          </a:p>
        </p:txBody>
      </p:sp>
      <p:sp>
        <p:nvSpPr>
          <p:cNvPr id="3" name="Content Placeholder 2"/>
          <p:cNvSpPr>
            <a:spLocks noGrp="1"/>
          </p:cNvSpPr>
          <p:nvPr>
            <p:ph idx="1"/>
          </p:nvPr>
        </p:nvSpPr>
        <p:spPr>
          <a:xfrm>
            <a:off x="468313" y="2997200"/>
            <a:ext cx="8289925" cy="2232025"/>
          </a:xfrm>
        </p:spPr>
        <p:txBody>
          <a:bodyPr rtlCol="0">
            <a:normAutofit fontScale="92500" lnSpcReduction="10000"/>
          </a:bodyPr>
          <a:lstStyle/>
          <a:p>
            <a:pPr indent="-182880" fontAlgn="auto">
              <a:spcAft>
                <a:spcPts val="0"/>
              </a:spcAft>
              <a:buFont typeface="Wingdings" charset="2"/>
              <a:buChar char="§"/>
              <a:defRPr/>
            </a:pPr>
            <a:r>
              <a:rPr lang="lv-LV" dirty="0" smtClean="0"/>
              <a:t>Masas </a:t>
            </a:r>
            <a:r>
              <a:rPr lang="lv-LV" dirty="0"/>
              <a:t>ir cilvēku kopums, kuru satrauc viens un tas pats temats vai problēma. </a:t>
            </a:r>
            <a:endParaRPr lang="lv-LV" dirty="0" smtClean="0"/>
          </a:p>
          <a:p>
            <a:pPr marL="45720" indent="0" fontAlgn="auto">
              <a:spcAft>
                <a:spcPts val="0"/>
              </a:spcAft>
              <a:buFont typeface="Wingdings" charset="2"/>
              <a:buNone/>
              <a:defRPr/>
            </a:pPr>
            <a:endParaRPr lang="lv-LV" b="1" dirty="0" smtClean="0"/>
          </a:p>
          <a:p>
            <a:pPr indent="-182880" fontAlgn="auto">
              <a:spcAft>
                <a:spcPts val="0"/>
              </a:spcAft>
              <a:buFont typeface="Wingdings" charset="2"/>
              <a:buChar char="§"/>
              <a:defRPr/>
            </a:pPr>
            <a:r>
              <a:rPr lang="lv-LV" dirty="0" smtClean="0"/>
              <a:t>Šie </a:t>
            </a:r>
            <a:r>
              <a:rPr lang="lv-LV" dirty="0"/>
              <a:t>cilvēki var neatrasties tiešā fiziskā tuvumā cits citam.  </a:t>
            </a:r>
            <a:endParaRPr lang="lv-LV" dirty="0" smtClean="0"/>
          </a:p>
          <a:p>
            <a:pPr marL="45720" indent="0" fontAlgn="auto">
              <a:spcAft>
                <a:spcPts val="0"/>
              </a:spcAft>
              <a:buFont typeface="Wingdings" charset="2"/>
              <a:buNone/>
              <a:defRPr/>
            </a:pPr>
            <a:endParaRPr lang="lv-LV" b="1" dirty="0" smtClean="0"/>
          </a:p>
          <a:p>
            <a:pPr indent="-182880" fontAlgn="auto">
              <a:spcAft>
                <a:spcPts val="0"/>
              </a:spcAft>
              <a:buFont typeface="Wingdings" charset="2"/>
              <a:buChar char="§"/>
              <a:defRPr/>
            </a:pPr>
            <a:r>
              <a:rPr lang="lv-LV" dirty="0" smtClean="0"/>
              <a:t>Cilvēku </a:t>
            </a:r>
            <a:r>
              <a:rPr lang="lv-LV" dirty="0"/>
              <a:t>skaits </a:t>
            </a:r>
            <a:r>
              <a:rPr lang="lv-LV" dirty="0" smtClean="0"/>
              <a:t>masās </a:t>
            </a:r>
            <a:r>
              <a:rPr lang="lv-LV" dirty="0"/>
              <a:t>var mainīties, bet kopīgas emocijas, intereses, vajadzības saglabājas.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900113" y="1557338"/>
            <a:ext cx="7329487" cy="709612"/>
          </a:xfrm>
        </p:spPr>
        <p:txBody>
          <a:bodyPr/>
          <a:lstStyle/>
          <a:p>
            <a:pPr algn="ctr"/>
            <a:r>
              <a:rPr lang="lv-LV" smtClean="0"/>
              <a:t>Pūlis</a:t>
            </a:r>
          </a:p>
        </p:txBody>
      </p:sp>
      <p:sp>
        <p:nvSpPr>
          <p:cNvPr id="3" name="Content Placeholder 2"/>
          <p:cNvSpPr>
            <a:spLocks noGrp="1"/>
          </p:cNvSpPr>
          <p:nvPr>
            <p:ph idx="1"/>
          </p:nvPr>
        </p:nvSpPr>
        <p:spPr>
          <a:xfrm>
            <a:off x="900113" y="2492375"/>
            <a:ext cx="7329487" cy="3816350"/>
          </a:xfrm>
        </p:spPr>
        <p:txBody>
          <a:bodyPr rtlCol="0">
            <a:normAutofit lnSpcReduction="10000"/>
          </a:bodyPr>
          <a:lstStyle/>
          <a:p>
            <a:pPr indent="-182880" fontAlgn="auto">
              <a:spcAft>
                <a:spcPts val="0"/>
              </a:spcAft>
              <a:buFont typeface="Wingdings" charset="2"/>
              <a:buChar char="§"/>
              <a:defRPr/>
            </a:pPr>
            <a:r>
              <a:rPr lang="lv-LV" dirty="0"/>
              <a:t>Pūlis ir skaitliski liela cilvēku kopa, kuri atrodas tiešā fiziskā tuvumā cits citam. </a:t>
            </a:r>
            <a:endParaRPr lang="lv-LV" dirty="0" smtClean="0"/>
          </a:p>
          <a:p>
            <a:pPr marL="45720" indent="0" fontAlgn="auto">
              <a:spcAft>
                <a:spcPts val="0"/>
              </a:spcAft>
              <a:buFont typeface="Wingdings" charset="2"/>
              <a:buNone/>
              <a:defRPr/>
            </a:pPr>
            <a:endParaRPr lang="lv-LV" dirty="0"/>
          </a:p>
          <a:p>
            <a:pPr indent="-182880" fontAlgn="auto">
              <a:spcAft>
                <a:spcPts val="0"/>
              </a:spcAft>
              <a:buFont typeface="Wingdings" charset="2"/>
              <a:buChar char="§"/>
              <a:defRPr/>
            </a:pPr>
            <a:r>
              <a:rPr lang="lv-LV" dirty="0"/>
              <a:t>Parasti pūlis </a:t>
            </a:r>
            <a:r>
              <a:rPr lang="lv-LV" i="1" dirty="0"/>
              <a:t>izveidojas ap kādu cilvēku vai notikumu</a:t>
            </a:r>
            <a:r>
              <a:rPr lang="lv-LV" dirty="0"/>
              <a:t>, kas </a:t>
            </a:r>
            <a:r>
              <a:rPr lang="lv-LV" dirty="0" smtClean="0"/>
              <a:t>piesaista </a:t>
            </a:r>
            <a:r>
              <a:rPr lang="lv-LV" dirty="0"/>
              <a:t>uzmanību un visiem rada </a:t>
            </a:r>
            <a:r>
              <a:rPr lang="lv-LV" i="1" dirty="0"/>
              <a:t>līdzīgas </a:t>
            </a:r>
            <a:r>
              <a:rPr lang="lv-LV" i="1" dirty="0" smtClean="0"/>
              <a:t>emocijas</a:t>
            </a:r>
            <a:r>
              <a:rPr lang="lv-LV" dirty="0" smtClean="0"/>
              <a:t>. </a:t>
            </a:r>
          </a:p>
          <a:p>
            <a:pPr marL="45720" indent="0" fontAlgn="auto">
              <a:spcAft>
                <a:spcPts val="0"/>
              </a:spcAft>
              <a:buFont typeface="Wingdings" charset="2"/>
              <a:buNone/>
              <a:defRPr/>
            </a:pPr>
            <a:endParaRPr lang="lv-LV" dirty="0" smtClean="0"/>
          </a:p>
          <a:p>
            <a:pPr indent="-182880" fontAlgn="auto">
              <a:spcAft>
                <a:spcPts val="0"/>
              </a:spcAft>
              <a:buFont typeface="Wingdings" charset="2"/>
              <a:buChar char="§"/>
              <a:defRPr/>
            </a:pPr>
            <a:r>
              <a:rPr lang="lv-LV" dirty="0" smtClean="0"/>
              <a:t>Cilvēki </a:t>
            </a:r>
            <a:r>
              <a:rPr lang="lv-LV" dirty="0"/>
              <a:t>pūlī ir </a:t>
            </a:r>
            <a:r>
              <a:rPr lang="lv-LV" i="1" dirty="0"/>
              <a:t>neorganizēti,</a:t>
            </a:r>
            <a:r>
              <a:rPr lang="lv-LV" dirty="0"/>
              <a:t> bet ar svu klātbūtni neapzināti ietkmē cits citu, jo savstarpēji kontaktējas, tāpēc pūlim raksturīga </a:t>
            </a:r>
            <a:r>
              <a:rPr lang="lv-LV" i="1" dirty="0"/>
              <a:t>vienprātība un nekritiskums</a:t>
            </a:r>
            <a:r>
              <a:rPr lang="lv-LV" dirty="0"/>
              <a:t>. </a:t>
            </a:r>
            <a:endParaRPr lang="lv-LV" dirty="0" smtClean="0"/>
          </a:p>
          <a:p>
            <a:pPr marL="45720" indent="0" fontAlgn="auto">
              <a:spcAft>
                <a:spcPts val="0"/>
              </a:spcAft>
              <a:buFont typeface="Wingdings" charset="2"/>
              <a:buNone/>
              <a:defRPr/>
            </a:pPr>
            <a:endParaRPr lang="lv-LV" dirty="0" smtClean="0"/>
          </a:p>
          <a:p>
            <a:pPr indent="-182880" fontAlgn="auto">
              <a:spcAft>
                <a:spcPts val="0"/>
              </a:spcAft>
              <a:buFont typeface="Wingdings" charset="2"/>
              <a:buChar char="§"/>
              <a:defRPr/>
            </a:pPr>
            <a:r>
              <a:rPr lang="lv-LV" i="1" dirty="0" smtClean="0"/>
              <a:t>Emocijas</a:t>
            </a:r>
            <a:r>
              <a:rPr lang="lv-LV" dirty="0" smtClean="0"/>
              <a:t> </a:t>
            </a:r>
            <a:r>
              <a:rPr lang="lv-LV" dirty="0"/>
              <a:t>var būt tik spēcīgas, ka izraisa </a:t>
            </a:r>
            <a:r>
              <a:rPr lang="lv-LV" i="1" dirty="0"/>
              <a:t>neprognozējamu rīcību</a:t>
            </a:r>
            <a:r>
              <a:rPr lang="lv-LV" dirty="0"/>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914400" y="1268413"/>
            <a:ext cx="7315200" cy="1008062"/>
          </a:xfrm>
        </p:spPr>
        <p:txBody>
          <a:bodyPr/>
          <a:lstStyle/>
          <a:p>
            <a:r>
              <a:rPr lang="lv-LV" smtClean="0"/>
              <a:t>Pūļa veidi</a:t>
            </a:r>
          </a:p>
        </p:txBody>
      </p:sp>
      <p:sp>
        <p:nvSpPr>
          <p:cNvPr id="19458" name="Content Placeholder 2"/>
          <p:cNvSpPr>
            <a:spLocks noGrp="1"/>
          </p:cNvSpPr>
          <p:nvPr>
            <p:ph idx="1"/>
          </p:nvPr>
        </p:nvSpPr>
        <p:spPr/>
        <p:txBody>
          <a:bodyPr/>
          <a:lstStyle/>
          <a:p>
            <a:r>
              <a:rPr lang="lv-LV" i="1" smtClean="0"/>
              <a:t>gadījuma</a:t>
            </a:r>
            <a:r>
              <a:rPr lang="lv-LV" smtClean="0"/>
              <a:t> pūlis, kurā cilvēkus piesaista ārējs stimuls, kas izraisa interesi.</a:t>
            </a:r>
          </a:p>
          <a:p>
            <a:r>
              <a:rPr lang="lv-LV" i="1" smtClean="0"/>
              <a:t>konvencionālais</a:t>
            </a:r>
            <a:r>
              <a:rPr lang="lv-LV" smtClean="0"/>
              <a:t> pūlis, ko veido cilvēki, kas sanākuši uz kādu pasākumu un uzvedas līdzīgi, ievērojot šādā pasākumā pieņemtās normas.</a:t>
            </a:r>
          </a:p>
          <a:p>
            <a:r>
              <a:rPr lang="lv-LV" i="1" smtClean="0"/>
              <a:t>ekspresīvais</a:t>
            </a:r>
            <a:r>
              <a:rPr lang="lv-LV" smtClean="0"/>
              <a:t> pūlis, kura mērķis ir emociju, jūtu izpausme.</a:t>
            </a:r>
          </a:p>
          <a:p>
            <a:r>
              <a:rPr lang="lv-LV" i="1" smtClean="0"/>
              <a:t>darbīgais</a:t>
            </a:r>
            <a:r>
              <a:rPr lang="lv-LV" smtClean="0"/>
              <a:t> pūlis, kurā kopīgu emociju un vēlmju paušana pāriet aktīvā darbībā.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914400" y="1052513"/>
            <a:ext cx="7315200" cy="1368425"/>
          </a:xfrm>
        </p:spPr>
        <p:txBody>
          <a:bodyPr/>
          <a:lstStyle/>
          <a:p>
            <a:r>
              <a:rPr lang="lv-LV" i="1" smtClean="0"/>
              <a:t>Indivīda</a:t>
            </a:r>
            <a:r>
              <a:rPr lang="lv-LV" smtClean="0"/>
              <a:t> psihiskais stāvoklis  pūlī: </a:t>
            </a:r>
          </a:p>
        </p:txBody>
      </p:sp>
      <p:sp>
        <p:nvSpPr>
          <p:cNvPr id="20482" name="Content Placeholder 2"/>
          <p:cNvSpPr>
            <a:spLocks noGrp="1"/>
          </p:cNvSpPr>
          <p:nvPr>
            <p:ph idx="1"/>
          </p:nvPr>
        </p:nvSpPr>
        <p:spPr/>
        <p:txBody>
          <a:bodyPr/>
          <a:lstStyle/>
          <a:p>
            <a:r>
              <a:rPr lang="lv-LV" smtClean="0"/>
              <a:t>pieaug visa redzētā un dzirdētā uztveres emocionalitāte, </a:t>
            </a:r>
          </a:p>
          <a:p>
            <a:r>
              <a:rPr lang="lv-LV" smtClean="0"/>
              <a:t>pieaug suģestējamība, pakļaušanās ietekmei no malas, </a:t>
            </a:r>
          </a:p>
          <a:p>
            <a:r>
              <a:rPr lang="lv-LV" smtClean="0"/>
              <a:t>samazinās spēja  prātīgi apdomāt, pārstrādāt informāciju,</a:t>
            </a:r>
          </a:p>
          <a:p>
            <a:r>
              <a:rPr lang="lv-LV" smtClean="0"/>
              <a:t>parādās anonimitātes apziņa, </a:t>
            </a:r>
          </a:p>
          <a:p>
            <a:r>
              <a:rPr lang="lv-LV" smtClean="0"/>
              <a:t>mazinās atbildības sajūta par savu izturēšanos un rīcību, </a:t>
            </a:r>
          </a:p>
          <a:p>
            <a:r>
              <a:rPr lang="lv-LV" smtClean="0"/>
              <a:t>pieaug spēka izjūta un paļāvība uz citiem,</a:t>
            </a:r>
          </a:p>
          <a:p>
            <a:r>
              <a:rPr lang="lv-LV" smtClean="0"/>
              <a:t>cilvēka uzvedība kļūst bezpersoniska, pakļauta instinktiem</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337</TotalTime>
  <Words>1133</Words>
  <Application>Microsoft Office PowerPoint</Application>
  <PresentationFormat>On-screen Show (4:3)</PresentationFormat>
  <Paragraphs>120</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Perspective</vt:lpstr>
      <vt:lpstr>PowerPoint Presentation</vt:lpstr>
      <vt:lpstr>Kolektīvā uzvedība</vt:lpstr>
      <vt:lpstr>Kolektīvā uzvedība</vt:lpstr>
      <vt:lpstr>Kolektīvajā uzvedībā</vt:lpstr>
      <vt:lpstr> Kolektīvās uzvedības tipiskākās emocijas </vt:lpstr>
      <vt:lpstr>Masas</vt:lpstr>
      <vt:lpstr>Pūlis</vt:lpstr>
      <vt:lpstr>Pūļa veidi</vt:lpstr>
      <vt:lpstr>Indivīda psihiskais stāvoklis  pūlī: </vt:lpstr>
      <vt:lpstr>Panika </vt:lpstr>
      <vt:lpstr>Panikas rašanos sekmē:</vt:lpstr>
      <vt:lpstr>Panikas profilakse un pārtraukšana</vt:lpstr>
      <vt:lpstr>Masu komunikācija</vt:lpstr>
      <vt:lpstr>Komunikacijas kanāli iedalās:</vt:lpstr>
      <vt:lpstr>           Baumas </vt:lpstr>
      <vt:lpstr>Kā cīnīties ar baumām</vt:lpstr>
      <vt:lpstr>Reklāma </vt:lpstr>
      <vt:lpstr>Reklāmas efektivitāte</vt:lpstr>
      <vt:lpstr>Mērķauditorija </vt:lpstr>
      <vt:lpstr>   Reklāmas pozitīvā ietekme</vt:lpstr>
      <vt:lpstr>Reklāmas darbības negatīvie efekti:</vt:lpstr>
      <vt:lpstr>Literatūra</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Kolektīvā uzvedība</dc:title>
  <dc:creator>Edgars</dc:creator>
  <cp:lastModifiedBy>Windows User</cp:lastModifiedBy>
  <cp:revision>25</cp:revision>
  <dcterms:created xsi:type="dcterms:W3CDTF">2011-02-26T11:28:31Z</dcterms:created>
  <dcterms:modified xsi:type="dcterms:W3CDTF">2012-04-27T13:23:36Z</dcterms:modified>
</cp:coreProperties>
</file>