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71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67" r:id="rId1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leņķa trīsstūr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Brīv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aisns savienotāj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19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7" name="Skujiņu bultiņ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kujiņu bultiņ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Brīv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Brīv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aisnleņķa trīsstūr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aisns savienotāj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kujiņu bultiņ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kujiņu bultiņ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0" name="Teksta vietturi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2012.04.20.</a:t>
            </a:fld>
            <a:endParaRPr lang="lv-LV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Deutsch für </a:t>
            </a:r>
            <a:r>
              <a:rPr lang="de-DE" dirty="0">
                <a:solidFill>
                  <a:srgbClr val="00B050"/>
                </a:solidFill>
              </a:rPr>
              <a:t>A</a:t>
            </a:r>
            <a:r>
              <a:rPr lang="de-DE" dirty="0" smtClean="0">
                <a:solidFill>
                  <a:srgbClr val="00B050"/>
                </a:solidFill>
              </a:rPr>
              <a:t>nfänger </a:t>
            </a:r>
            <a:r>
              <a:rPr lang="de-DE" dirty="0" smtClean="0">
                <a:solidFill>
                  <a:srgbClr val="00B050"/>
                </a:solidFill>
              </a:rPr>
              <a:t>IV</a:t>
            </a:r>
            <a:endParaRPr lang="lv-LV" dirty="0">
              <a:solidFill>
                <a:srgbClr val="00B05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b="1" dirty="0" smtClean="0">
              <a:solidFill>
                <a:srgbClr val="00B050"/>
              </a:solidFill>
            </a:endParaRPr>
          </a:p>
          <a:p>
            <a:r>
              <a:rPr lang="de-DE" b="1" dirty="0" err="1" smtClean="0">
                <a:solidFill>
                  <a:srgbClr val="00B050"/>
                </a:solidFill>
              </a:rPr>
              <a:t>Dr.philol</a:t>
            </a:r>
            <a:r>
              <a:rPr lang="de-DE" b="1" dirty="0" smtClean="0">
                <a:solidFill>
                  <a:srgbClr val="00B050"/>
                </a:solidFill>
              </a:rPr>
              <a:t>. Karine </a:t>
            </a:r>
            <a:r>
              <a:rPr lang="de-DE" b="1" dirty="0" err="1" smtClean="0">
                <a:solidFill>
                  <a:srgbClr val="00B050"/>
                </a:solidFill>
              </a:rPr>
              <a:t>Laganovska</a:t>
            </a:r>
            <a:endParaRPr lang="lv-LV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fahre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fahren</a:t>
            </a:r>
            <a:r>
              <a:rPr lang="en-US" sz="3200" b="1" dirty="0" smtClean="0">
                <a:solidFill>
                  <a:srgbClr val="00B050"/>
                </a:solidFill>
              </a:rPr>
              <a:t>       </a:t>
            </a: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du f</a:t>
            </a:r>
            <a:r>
              <a:rPr lang="de-DE" sz="3200" b="1" dirty="0" err="1" smtClean="0">
                <a:solidFill>
                  <a:srgbClr val="FF0000"/>
                </a:solidFill>
              </a:rPr>
              <a:t>ä</a:t>
            </a:r>
            <a:r>
              <a:rPr lang="de-DE" sz="3200" b="1" dirty="0" err="1" smtClean="0">
                <a:solidFill>
                  <a:srgbClr val="00B050"/>
                </a:solidFill>
              </a:rPr>
              <a:t>hr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fahrt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fahren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f</a:t>
            </a:r>
            <a:r>
              <a:rPr lang="de-DE" sz="3200" b="1" dirty="0" err="1" smtClean="0">
                <a:solidFill>
                  <a:srgbClr val="FF0000"/>
                </a:solidFill>
              </a:rPr>
              <a:t>ä</a:t>
            </a:r>
            <a:r>
              <a:rPr lang="de-DE" sz="3200" b="1" dirty="0" err="1" smtClean="0">
                <a:solidFill>
                  <a:srgbClr val="00B050"/>
                </a:solidFill>
              </a:rPr>
              <a:t>hr</a:t>
            </a:r>
            <a:r>
              <a:rPr lang="en-US" sz="3200" b="1" dirty="0" smtClean="0">
                <a:solidFill>
                  <a:srgbClr val="00B050"/>
                </a:solidFill>
              </a:rPr>
              <a:t>t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fahren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fahren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831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tragen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trage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tragen</a:t>
            </a:r>
            <a:r>
              <a:rPr lang="en-US" sz="3200" b="1" dirty="0" smtClean="0">
                <a:solidFill>
                  <a:srgbClr val="00B050"/>
                </a:solidFill>
              </a:rPr>
              <a:t>       </a:t>
            </a: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du </a:t>
            </a:r>
            <a:r>
              <a:rPr lang="en-US" sz="3200" b="1" dirty="0" err="1" smtClean="0">
                <a:solidFill>
                  <a:srgbClr val="00B050"/>
                </a:solidFill>
              </a:rPr>
              <a:t>tr</a:t>
            </a:r>
            <a:r>
              <a:rPr lang="de-DE" sz="3200" b="1" dirty="0" err="1" smtClean="0">
                <a:solidFill>
                  <a:srgbClr val="FF0000"/>
                </a:solidFill>
              </a:rPr>
              <a:t>ä</a:t>
            </a:r>
            <a:r>
              <a:rPr lang="de-DE" sz="3200" b="1" dirty="0" err="1" smtClean="0">
                <a:solidFill>
                  <a:srgbClr val="00B050"/>
                </a:solidFill>
              </a:rPr>
              <a:t>g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tragt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tragen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tr</a:t>
            </a:r>
            <a:r>
              <a:rPr lang="de-DE" sz="3200" b="1" dirty="0" err="1" smtClean="0">
                <a:solidFill>
                  <a:srgbClr val="FF0000"/>
                </a:solidFill>
              </a:rPr>
              <a:t>ä</a:t>
            </a:r>
            <a:r>
              <a:rPr lang="de-DE" sz="3200" b="1" dirty="0" err="1" smtClean="0">
                <a:solidFill>
                  <a:srgbClr val="00B050"/>
                </a:solidFill>
              </a:rPr>
              <a:t>g</a:t>
            </a:r>
            <a:r>
              <a:rPr lang="en-US" sz="3200" b="1" dirty="0" smtClean="0">
                <a:solidFill>
                  <a:srgbClr val="00B050"/>
                </a:solidFill>
              </a:rPr>
              <a:t>t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tragen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tragen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4908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laufen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laufe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laufen</a:t>
            </a:r>
            <a:r>
              <a:rPr lang="en-US" sz="3200" b="1" dirty="0" smtClean="0">
                <a:solidFill>
                  <a:srgbClr val="00B050"/>
                </a:solidFill>
              </a:rPr>
              <a:t>       </a:t>
            </a: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du </a:t>
            </a:r>
            <a:r>
              <a:rPr lang="de-DE" sz="3200" b="1" dirty="0" err="1" smtClean="0">
                <a:solidFill>
                  <a:srgbClr val="00B050"/>
                </a:solidFill>
              </a:rPr>
              <a:t>l</a:t>
            </a:r>
            <a:r>
              <a:rPr lang="de-DE" sz="3200" b="1" dirty="0" err="1" smtClean="0">
                <a:solidFill>
                  <a:srgbClr val="FF0000"/>
                </a:solidFill>
              </a:rPr>
              <a:t>äu</a:t>
            </a:r>
            <a:r>
              <a:rPr lang="de-DE" sz="3200" b="1" dirty="0" err="1" smtClean="0">
                <a:solidFill>
                  <a:srgbClr val="00B050"/>
                </a:solidFill>
              </a:rPr>
              <a:t>f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lauft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laufen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de-DE" sz="3200" b="1" dirty="0" err="1" smtClean="0">
                <a:solidFill>
                  <a:srgbClr val="00B050"/>
                </a:solidFill>
              </a:rPr>
              <a:t>l</a:t>
            </a:r>
            <a:r>
              <a:rPr lang="de-DE" sz="3200" b="1" dirty="0" err="1" smtClean="0">
                <a:solidFill>
                  <a:srgbClr val="FF0000"/>
                </a:solidFill>
              </a:rPr>
              <a:t>äu</a:t>
            </a:r>
            <a:r>
              <a:rPr lang="de-DE" sz="3200" b="1" dirty="0" err="1" smtClean="0">
                <a:solidFill>
                  <a:srgbClr val="00B050"/>
                </a:solidFill>
              </a:rPr>
              <a:t>f</a:t>
            </a:r>
            <a:r>
              <a:rPr lang="en-US" sz="3200" b="1" dirty="0" smtClean="0">
                <a:solidFill>
                  <a:srgbClr val="00B050"/>
                </a:solidFill>
              </a:rPr>
              <a:t>t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laufen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laufen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4515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essen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esse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essen</a:t>
            </a:r>
            <a:r>
              <a:rPr lang="en-US" sz="3200" b="1" dirty="0" smtClean="0">
                <a:solidFill>
                  <a:srgbClr val="00B050"/>
                </a:solidFill>
              </a:rPr>
              <a:t>       </a:t>
            </a: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du </a:t>
            </a:r>
            <a:r>
              <a:rPr lang="de-DE" sz="3200" b="1" dirty="0" smtClean="0">
                <a:solidFill>
                  <a:srgbClr val="FF0000"/>
                </a:solidFill>
              </a:rPr>
              <a:t>i</a:t>
            </a:r>
            <a:r>
              <a:rPr lang="en-US" sz="3200" b="1" dirty="0" err="1">
                <a:solidFill>
                  <a:srgbClr val="00B050"/>
                </a:solidFill>
              </a:rPr>
              <a:t>ß</a:t>
            </a:r>
            <a:r>
              <a:rPr lang="en-US" sz="3200" b="1" dirty="0" err="1" smtClean="0">
                <a:solidFill>
                  <a:srgbClr val="00B050"/>
                </a:solidFill>
              </a:rPr>
              <a:t>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esst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essen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de-DE" sz="3200" b="1" dirty="0">
                <a:solidFill>
                  <a:srgbClr val="FF000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ßt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smtClean="0">
                <a:solidFill>
                  <a:srgbClr val="00B050"/>
                </a:solidFill>
              </a:rPr>
              <a:t>essen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essen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3261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Herzlichen Dank </a:t>
            </a:r>
          </a:p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und </a:t>
            </a:r>
          </a:p>
          <a:p>
            <a:pPr marL="109728" indent="0" algn="ctr">
              <a:buNone/>
            </a:pPr>
            <a:r>
              <a:rPr lang="de-DE" sz="5400" b="1" i="1" dirty="0">
                <a:solidFill>
                  <a:srgbClr val="00B050"/>
                </a:solidFill>
              </a:rPr>
              <a:t>s</a:t>
            </a:r>
            <a:r>
              <a:rPr lang="de-DE" sz="5400" b="1" i="1" dirty="0" smtClean="0">
                <a:solidFill>
                  <a:srgbClr val="00B050"/>
                </a:solidFill>
              </a:rPr>
              <a:t>chönes Wochenende!</a:t>
            </a:r>
            <a:endParaRPr lang="de-DE" sz="5400" b="1" i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7773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lese 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lesen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B050"/>
                </a:solidFill>
              </a:rPr>
              <a:t>d</a:t>
            </a:r>
            <a:r>
              <a:rPr lang="en-US" sz="3200" b="1" dirty="0" smtClean="0">
                <a:solidFill>
                  <a:srgbClr val="00B050"/>
                </a:solidFill>
              </a:rPr>
              <a:t>u </a:t>
            </a:r>
            <a:r>
              <a:rPr lang="en-US" sz="3200" b="1" dirty="0" err="1" smtClean="0">
                <a:solidFill>
                  <a:srgbClr val="00B050"/>
                </a:solidFill>
              </a:rPr>
              <a:t>l</a:t>
            </a:r>
            <a:r>
              <a:rPr lang="en-US" sz="3200" b="1" dirty="0" err="1" smtClean="0">
                <a:solidFill>
                  <a:srgbClr val="FF0000"/>
                </a:solidFill>
              </a:rPr>
              <a:t>ie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lest</a:t>
            </a: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lesen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</a:t>
            </a:r>
            <a:r>
              <a:rPr lang="en-US" sz="3200" b="1" dirty="0" err="1" smtClean="0">
                <a:solidFill>
                  <a:srgbClr val="FF0000"/>
                </a:solidFill>
              </a:rPr>
              <a:t>ie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lesen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lesen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6524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>
                <a:solidFill>
                  <a:srgbClr val="FF0000"/>
                </a:solidFill>
              </a:rPr>
              <a:t>sehen</a:t>
            </a:r>
            <a:r>
              <a:rPr lang="en-US" sz="8800" b="1" i="1" dirty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sehe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B050"/>
                </a:solidFill>
              </a:rPr>
              <a:t>d</a:t>
            </a:r>
            <a:r>
              <a:rPr lang="en-US" sz="3200" b="1" dirty="0" smtClean="0">
                <a:solidFill>
                  <a:srgbClr val="00B050"/>
                </a:solidFill>
              </a:rPr>
              <a:t>u </a:t>
            </a:r>
            <a:r>
              <a:rPr lang="en-US" sz="3200" b="1" dirty="0" err="1" smtClean="0">
                <a:solidFill>
                  <a:srgbClr val="00B050"/>
                </a:solidFill>
              </a:rPr>
              <a:t>s</a:t>
            </a:r>
            <a:r>
              <a:rPr lang="en-US" sz="3200" b="1" dirty="0" err="1" smtClean="0">
                <a:solidFill>
                  <a:srgbClr val="FF0000"/>
                </a:solidFill>
              </a:rPr>
              <a:t>ie</a:t>
            </a:r>
            <a:r>
              <a:rPr lang="en-US" sz="3200" b="1" dirty="0" err="1" smtClean="0">
                <a:solidFill>
                  <a:srgbClr val="00B050"/>
                </a:solidFill>
              </a:rPr>
              <a:t>hst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seht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</a:t>
            </a:r>
            <a:r>
              <a:rPr lang="en-US" sz="3200" b="1" dirty="0" err="1" smtClean="0">
                <a:solidFill>
                  <a:srgbClr val="FF0000"/>
                </a:solidFill>
              </a:rPr>
              <a:t>ie</a:t>
            </a:r>
            <a:r>
              <a:rPr lang="en-US" sz="3200" b="1" dirty="0" err="1" smtClean="0">
                <a:solidFill>
                  <a:srgbClr val="00B050"/>
                </a:solidFill>
              </a:rPr>
              <a:t>ht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sehen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sehen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3971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sprechen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spreche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sprechen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>
                <a:solidFill>
                  <a:srgbClr val="00B050"/>
                </a:solidFill>
              </a:rPr>
              <a:t>d</a:t>
            </a:r>
            <a:r>
              <a:rPr lang="en-US" sz="3200" b="1" dirty="0" smtClean="0">
                <a:solidFill>
                  <a:srgbClr val="00B050"/>
                </a:solidFill>
              </a:rPr>
              <a:t>u </a:t>
            </a:r>
            <a:r>
              <a:rPr lang="en-US" sz="3200" b="1" dirty="0" err="1" smtClean="0">
                <a:solidFill>
                  <a:srgbClr val="00B050"/>
                </a:solidFill>
              </a:rPr>
              <a:t>spr</a:t>
            </a:r>
            <a:r>
              <a:rPr lang="en-US" sz="3200" b="1" dirty="0" err="1" smtClean="0">
                <a:solidFill>
                  <a:srgbClr val="FF000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sprecht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sprechen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</a:t>
            </a:r>
            <a:r>
              <a:rPr lang="en-US" sz="3200" b="1" dirty="0" err="1" smtClean="0">
                <a:solidFill>
                  <a:srgbClr val="FF000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sprechen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sprechen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479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nehmen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>
                <a:solidFill>
                  <a:srgbClr val="00B050"/>
                </a:solidFill>
              </a:rPr>
              <a:t>i</a:t>
            </a:r>
            <a:r>
              <a:rPr lang="en-US" sz="3200" b="1" dirty="0" err="1" smtClean="0">
                <a:solidFill>
                  <a:srgbClr val="00B050"/>
                </a:solidFill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nehme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w</a:t>
            </a:r>
            <a:r>
              <a:rPr lang="en-US" sz="3200" b="1" dirty="0" err="1" smtClean="0">
                <a:solidFill>
                  <a:srgbClr val="00B050"/>
                </a:solidFill>
              </a:rPr>
              <a:t>ir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nehmen</a:t>
            </a:r>
            <a:r>
              <a:rPr lang="en-US" sz="3200" b="1" dirty="0" smtClean="0">
                <a:solidFill>
                  <a:srgbClr val="00B050"/>
                </a:solidFill>
              </a:rPr>
              <a:t>       </a:t>
            </a:r>
          </a:p>
          <a:p>
            <a:pPr marL="109728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du </a:t>
            </a:r>
            <a:r>
              <a:rPr lang="en-US" sz="3200" b="1" dirty="0" err="1" smtClean="0">
                <a:solidFill>
                  <a:srgbClr val="00B050"/>
                </a:solidFill>
              </a:rPr>
              <a:t>n</a:t>
            </a:r>
            <a:r>
              <a:rPr lang="en-US" sz="3200" b="1" dirty="0" err="1" smtClean="0">
                <a:solidFill>
                  <a:srgbClr val="FF0000"/>
                </a:solidFill>
              </a:rPr>
              <a:t>imm</a:t>
            </a:r>
            <a:r>
              <a:rPr lang="en-US" sz="3200" b="1" dirty="0" err="1" smtClean="0">
                <a:solidFill>
                  <a:srgbClr val="00B050"/>
                </a:solidFill>
              </a:rPr>
              <a:t>st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ihr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nehmt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</a:t>
            </a:r>
            <a:r>
              <a:rPr lang="en-US" sz="3200" b="1" dirty="0" err="1" smtClean="0">
                <a:solidFill>
                  <a:srgbClr val="00B050"/>
                </a:solidFill>
              </a:rPr>
              <a:t>r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nehmen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</a:t>
            </a:r>
            <a:r>
              <a:rPr lang="en-US" sz="3200" b="1" dirty="0" err="1" smtClean="0">
                <a:solidFill>
                  <a:srgbClr val="FF0000"/>
                </a:solidFill>
              </a:rPr>
              <a:t>imm</a:t>
            </a:r>
            <a:r>
              <a:rPr lang="en-US" sz="3200" b="1" dirty="0" err="1" smtClean="0">
                <a:solidFill>
                  <a:srgbClr val="00B050"/>
                </a:solidFill>
              </a:rPr>
              <a:t>t</a:t>
            </a:r>
            <a:r>
              <a:rPr lang="en-US" sz="3200" b="1" dirty="0" smtClean="0">
                <a:solidFill>
                  <a:srgbClr val="00B050"/>
                </a:solidFill>
              </a:rPr>
              <a:t>               </a:t>
            </a:r>
            <a:r>
              <a:rPr lang="en-US" sz="3200" b="1" dirty="0" err="1" smtClean="0">
                <a:solidFill>
                  <a:srgbClr val="00B050"/>
                </a:solidFill>
              </a:rPr>
              <a:t>Sie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nehmen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3200" b="1" dirty="0" err="1" smtClean="0">
                <a:solidFill>
                  <a:srgbClr val="00B050"/>
                </a:solidFill>
              </a:rPr>
              <a:t>es</a:t>
            </a:r>
            <a:endParaRPr lang="lv-LV" sz="3200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 smtClean="0">
                <a:solidFill>
                  <a:srgbClr val="00B050"/>
                </a:solidFill>
              </a:rPr>
              <a:t>nehmen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8349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52596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8800" b="1" i="1" dirty="0" err="1" smtClean="0">
                <a:solidFill>
                  <a:srgbClr val="FF0000"/>
                </a:solidFill>
              </a:rPr>
              <a:t>fahren</a:t>
            </a:r>
            <a:r>
              <a:rPr lang="en-US" sz="8800" b="1" i="1" dirty="0" smtClean="0">
                <a:solidFill>
                  <a:srgbClr val="FF0000"/>
                </a:solidFill>
              </a:rPr>
              <a:t>?</a:t>
            </a:r>
            <a:endParaRPr lang="lv-LV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tvērtīb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176</Words>
  <Application>Microsoft Office PowerPoint</Application>
  <PresentationFormat>Slaidrāde ekrānā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18" baseType="lpstr">
      <vt:lpstr>Atvērtība</vt:lpstr>
      <vt:lpstr>Deutsch für Anfänger IV</vt:lpstr>
      <vt:lpstr>lesen</vt:lpstr>
      <vt:lpstr>PowerPoint prezentācija</vt:lpstr>
      <vt:lpstr>sehen</vt:lpstr>
      <vt:lpstr>PowerPoint prezentācija</vt:lpstr>
      <vt:lpstr>sprechen</vt:lpstr>
      <vt:lpstr>PowerPoint prezentācija</vt:lpstr>
      <vt:lpstr>nehmen</vt:lpstr>
      <vt:lpstr>PowerPoint prezentācija</vt:lpstr>
      <vt:lpstr>fahren</vt:lpstr>
      <vt:lpstr>PowerPoint prezentācija</vt:lpstr>
      <vt:lpstr>tragen</vt:lpstr>
      <vt:lpstr>PowerPoint prezentācija</vt:lpstr>
      <vt:lpstr>laufen</vt:lpstr>
      <vt:lpstr>PowerPoint prezentācija</vt:lpstr>
      <vt:lpstr>essen</vt:lpstr>
      <vt:lpstr>PowerPoint prezentācija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für Anfänger II</dc:title>
  <dc:creator>KARINE</dc:creator>
  <cp:lastModifiedBy>KARINE</cp:lastModifiedBy>
  <cp:revision>14</cp:revision>
  <dcterms:created xsi:type="dcterms:W3CDTF">2012-03-29T18:56:32Z</dcterms:created>
  <dcterms:modified xsi:type="dcterms:W3CDTF">2012-04-20T20:06:10Z</dcterms:modified>
</cp:coreProperties>
</file>