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93" r:id="rId2"/>
    <p:sldId id="256" r:id="rId3"/>
    <p:sldId id="257" r:id="rId4"/>
    <p:sldId id="258" r:id="rId5"/>
    <p:sldId id="259" r:id="rId6"/>
    <p:sldId id="260" r:id="rId7"/>
    <p:sldId id="278" r:id="rId8"/>
    <p:sldId id="262" r:id="rId9"/>
    <p:sldId id="264" r:id="rId10"/>
    <p:sldId id="281" r:id="rId11"/>
    <p:sldId id="282" r:id="rId12"/>
    <p:sldId id="267" r:id="rId13"/>
    <p:sldId id="291" r:id="rId14"/>
    <p:sldId id="268" r:id="rId15"/>
    <p:sldId id="284" r:id="rId16"/>
    <p:sldId id="270" r:id="rId17"/>
    <p:sldId id="285" r:id="rId18"/>
    <p:sldId id="286" r:id="rId19"/>
    <p:sldId id="287" r:id="rId20"/>
    <p:sldId id="288" r:id="rId21"/>
    <p:sldId id="271" r:id="rId22"/>
    <p:sldId id="272" r:id="rId23"/>
    <p:sldId id="273" r:id="rId24"/>
    <p:sldId id="290" r:id="rId25"/>
    <p:sldId id="274" r:id="rId26"/>
    <p:sldId id="277" r:id="rId27"/>
    <p:sldId id="289" r:id="rId28"/>
  </p:sldIdLst>
  <p:sldSz cx="9144000" cy="6858000" type="screen4x3"/>
  <p:notesSz cx="6858000" cy="9144000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6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489A6E-D0F9-4ECD-A851-A8994072B556}" type="doc">
      <dgm:prSet loTypeId="urn:microsoft.com/office/officeart/2005/8/layout/hProcess9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4005EFA8-49F6-4A00-BFB2-A44174440BC7}">
      <dgm:prSet/>
      <dgm:spPr/>
      <dgm:t>
        <a:bodyPr/>
        <a:lstStyle/>
        <a:p>
          <a:pPr rtl="0"/>
          <a:r>
            <a:rPr lang="lv-LV" smtClean="0"/>
            <a:t>Stimuls</a:t>
          </a:r>
          <a:endParaRPr lang="lv-LV"/>
        </a:p>
      </dgm:t>
    </dgm:pt>
    <dgm:pt modelId="{E7B49702-B210-47D9-90AA-41DFF4CA2919}" type="parTrans" cxnId="{474ADC61-9EC7-4E6B-911B-250839E7E9FB}">
      <dgm:prSet/>
      <dgm:spPr/>
      <dgm:t>
        <a:bodyPr/>
        <a:lstStyle/>
        <a:p>
          <a:endParaRPr lang="lv-LV"/>
        </a:p>
      </dgm:t>
    </dgm:pt>
    <dgm:pt modelId="{8BF6CD62-EB2B-4ADC-A506-F8F4161A413D}" type="sibTrans" cxnId="{474ADC61-9EC7-4E6B-911B-250839E7E9FB}">
      <dgm:prSet/>
      <dgm:spPr/>
      <dgm:t>
        <a:bodyPr/>
        <a:lstStyle/>
        <a:p>
          <a:endParaRPr lang="lv-LV"/>
        </a:p>
      </dgm:t>
    </dgm:pt>
    <dgm:pt modelId="{104686B7-E27B-4A3A-8443-FF5732087AE6}">
      <dgm:prSet/>
      <dgm:spPr/>
      <dgm:t>
        <a:bodyPr/>
        <a:lstStyle/>
        <a:p>
          <a:pPr rtl="0"/>
          <a:r>
            <a:rPr lang="lv-LV" smtClean="0"/>
            <a:t>Stimulu uzņem sajūtu orgāns</a:t>
          </a:r>
          <a:endParaRPr lang="lv-LV"/>
        </a:p>
      </dgm:t>
    </dgm:pt>
    <dgm:pt modelId="{1947AF30-DBB2-4380-B0F5-8D62373BFDF5}" type="parTrans" cxnId="{BBB2A33D-6F17-4FA5-8982-2120D1A7373A}">
      <dgm:prSet/>
      <dgm:spPr/>
      <dgm:t>
        <a:bodyPr/>
        <a:lstStyle/>
        <a:p>
          <a:endParaRPr lang="lv-LV"/>
        </a:p>
      </dgm:t>
    </dgm:pt>
    <dgm:pt modelId="{69830FB0-10D5-4B96-BE73-9B896056A27E}" type="sibTrans" cxnId="{BBB2A33D-6F17-4FA5-8982-2120D1A7373A}">
      <dgm:prSet/>
      <dgm:spPr/>
      <dgm:t>
        <a:bodyPr/>
        <a:lstStyle/>
        <a:p>
          <a:endParaRPr lang="lv-LV"/>
        </a:p>
      </dgm:t>
    </dgm:pt>
    <dgm:pt modelId="{1B87066E-C26D-46B5-AEB4-E0F86795A0A2}">
      <dgm:prSet/>
      <dgm:spPr/>
      <dgm:t>
        <a:bodyPr/>
        <a:lstStyle/>
        <a:p>
          <a:pPr rtl="0"/>
          <a:r>
            <a:rPr lang="lv-LV" smtClean="0"/>
            <a:t>Stimula izraisītie signāli sasniedz smadzenes</a:t>
          </a:r>
          <a:endParaRPr lang="lv-LV"/>
        </a:p>
      </dgm:t>
    </dgm:pt>
    <dgm:pt modelId="{C5728DDE-1D17-438B-B688-BC07CF984157}" type="parTrans" cxnId="{707BA0C8-E542-467E-97E9-2990E596354E}">
      <dgm:prSet/>
      <dgm:spPr/>
      <dgm:t>
        <a:bodyPr/>
        <a:lstStyle/>
        <a:p>
          <a:endParaRPr lang="lv-LV"/>
        </a:p>
      </dgm:t>
    </dgm:pt>
    <dgm:pt modelId="{B90FD045-F7A3-405F-A988-B60E15BC587C}" type="sibTrans" cxnId="{707BA0C8-E542-467E-97E9-2990E596354E}">
      <dgm:prSet/>
      <dgm:spPr/>
      <dgm:t>
        <a:bodyPr/>
        <a:lstStyle/>
        <a:p>
          <a:endParaRPr lang="lv-LV"/>
        </a:p>
      </dgm:t>
    </dgm:pt>
    <dgm:pt modelId="{9810AF4B-4DC8-48E2-9AA3-9D418F97E692}">
      <dgm:prSet/>
      <dgm:spPr/>
      <dgm:t>
        <a:bodyPr/>
        <a:lstStyle/>
        <a:p>
          <a:pPr rtl="0"/>
          <a:r>
            <a:rPr lang="lv-LV" smtClean="0"/>
            <a:t>Smadzeņu garozas uztveres mehānismi interpretē uzņemto vēsti</a:t>
          </a:r>
          <a:endParaRPr lang="lv-LV"/>
        </a:p>
      </dgm:t>
    </dgm:pt>
    <dgm:pt modelId="{2F989049-0DF4-4802-BA25-2543F85D525F}" type="parTrans" cxnId="{20CCA26B-0EF4-4CB4-ADA4-68707D457692}">
      <dgm:prSet/>
      <dgm:spPr/>
      <dgm:t>
        <a:bodyPr/>
        <a:lstStyle/>
        <a:p>
          <a:endParaRPr lang="lv-LV"/>
        </a:p>
      </dgm:t>
    </dgm:pt>
    <dgm:pt modelId="{E7A421E4-B48E-44D5-8D0B-EF78B1232B5B}" type="sibTrans" cxnId="{20CCA26B-0EF4-4CB4-ADA4-68707D457692}">
      <dgm:prSet/>
      <dgm:spPr/>
      <dgm:t>
        <a:bodyPr/>
        <a:lstStyle/>
        <a:p>
          <a:endParaRPr lang="lv-LV"/>
        </a:p>
      </dgm:t>
    </dgm:pt>
    <dgm:pt modelId="{33C13D47-FEA3-4A17-8B22-931B6D4D7636}">
      <dgm:prSet/>
      <dgm:spPr/>
      <dgm:t>
        <a:bodyPr/>
        <a:lstStyle/>
        <a:p>
          <a:pPr rtl="0"/>
          <a:r>
            <a:rPr lang="lv-LV" dirty="0" smtClean="0"/>
            <a:t>Uztvertā  informācija tiek izmantota darbības vadīšanā.</a:t>
          </a:r>
          <a:endParaRPr lang="lv-LV" dirty="0"/>
        </a:p>
      </dgm:t>
    </dgm:pt>
    <dgm:pt modelId="{D3EA63DA-7365-4A7F-A100-992367B9805F}" type="parTrans" cxnId="{CF27DC25-A87C-4CF2-8349-97DE351379E1}">
      <dgm:prSet/>
      <dgm:spPr/>
      <dgm:t>
        <a:bodyPr/>
        <a:lstStyle/>
        <a:p>
          <a:endParaRPr lang="lv-LV"/>
        </a:p>
      </dgm:t>
    </dgm:pt>
    <dgm:pt modelId="{E32EA898-B757-4E73-80E7-3151A596678C}" type="sibTrans" cxnId="{CF27DC25-A87C-4CF2-8349-97DE351379E1}">
      <dgm:prSet/>
      <dgm:spPr/>
      <dgm:t>
        <a:bodyPr/>
        <a:lstStyle/>
        <a:p>
          <a:endParaRPr lang="lv-LV"/>
        </a:p>
      </dgm:t>
    </dgm:pt>
    <dgm:pt modelId="{31EFD026-0B2D-4FCE-9EC6-72BF6B69FB72}" type="pres">
      <dgm:prSet presAssocID="{87489A6E-D0F9-4ECD-A851-A8994072B55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973DEEA7-9DC6-4DFC-9DD7-E9453AA4FC3E}" type="pres">
      <dgm:prSet presAssocID="{87489A6E-D0F9-4ECD-A851-A8994072B556}" presName="arrow" presStyleLbl="bgShp" presStyleIdx="0" presStyleCnt="1"/>
      <dgm:spPr/>
    </dgm:pt>
    <dgm:pt modelId="{B259F88D-43DF-4625-9185-CA7856373868}" type="pres">
      <dgm:prSet presAssocID="{87489A6E-D0F9-4ECD-A851-A8994072B556}" presName="linearProcess" presStyleCnt="0"/>
      <dgm:spPr/>
    </dgm:pt>
    <dgm:pt modelId="{DE1C19B2-EDC0-4272-97D6-325A579F4369}" type="pres">
      <dgm:prSet presAssocID="{4005EFA8-49F6-4A00-BFB2-A44174440BC7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ACCE3FA-8394-495E-ADDA-16F25453400F}" type="pres">
      <dgm:prSet presAssocID="{8BF6CD62-EB2B-4ADC-A506-F8F4161A413D}" presName="sibTrans" presStyleCnt="0"/>
      <dgm:spPr/>
    </dgm:pt>
    <dgm:pt modelId="{D4A998F6-5210-4657-8DE3-FC2E50A634B4}" type="pres">
      <dgm:prSet presAssocID="{104686B7-E27B-4A3A-8443-FF5732087AE6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F9CF218-872A-446C-9910-2581217D7165}" type="pres">
      <dgm:prSet presAssocID="{69830FB0-10D5-4B96-BE73-9B896056A27E}" presName="sibTrans" presStyleCnt="0"/>
      <dgm:spPr/>
    </dgm:pt>
    <dgm:pt modelId="{0E413FEF-1EFA-470C-B453-27AA3A61223C}" type="pres">
      <dgm:prSet presAssocID="{1B87066E-C26D-46B5-AEB4-E0F86795A0A2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FAD40F47-AB07-4863-8DF3-ECFCE39271F0}" type="pres">
      <dgm:prSet presAssocID="{B90FD045-F7A3-405F-A988-B60E15BC587C}" presName="sibTrans" presStyleCnt="0"/>
      <dgm:spPr/>
    </dgm:pt>
    <dgm:pt modelId="{76E59DD9-FC46-4600-939E-D2661D5417CF}" type="pres">
      <dgm:prSet presAssocID="{9810AF4B-4DC8-48E2-9AA3-9D418F97E692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A5BF961-C12F-4D52-ABCC-8FFB2F4C6008}" type="pres">
      <dgm:prSet presAssocID="{E7A421E4-B48E-44D5-8D0B-EF78B1232B5B}" presName="sibTrans" presStyleCnt="0"/>
      <dgm:spPr/>
    </dgm:pt>
    <dgm:pt modelId="{BA335A5F-40DC-49FF-884C-304C687FA237}" type="pres">
      <dgm:prSet presAssocID="{33C13D47-FEA3-4A17-8B22-931B6D4D7636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94A97919-D949-42EF-8500-446BF7492E29}" type="presOf" srcId="{1B87066E-C26D-46B5-AEB4-E0F86795A0A2}" destId="{0E413FEF-1EFA-470C-B453-27AA3A61223C}" srcOrd="0" destOrd="0" presId="urn:microsoft.com/office/officeart/2005/8/layout/hProcess9"/>
    <dgm:cxn modelId="{EEB5DF08-930C-46BE-9118-129DE8AF6423}" type="presOf" srcId="{4005EFA8-49F6-4A00-BFB2-A44174440BC7}" destId="{DE1C19B2-EDC0-4272-97D6-325A579F4369}" srcOrd="0" destOrd="0" presId="urn:microsoft.com/office/officeart/2005/8/layout/hProcess9"/>
    <dgm:cxn modelId="{F86852CC-D9D4-48EF-B381-8E8C4BAFAF02}" type="presOf" srcId="{104686B7-E27B-4A3A-8443-FF5732087AE6}" destId="{D4A998F6-5210-4657-8DE3-FC2E50A634B4}" srcOrd="0" destOrd="0" presId="urn:microsoft.com/office/officeart/2005/8/layout/hProcess9"/>
    <dgm:cxn modelId="{BB21EC0D-6C46-48FD-9E15-46184187C69B}" type="presOf" srcId="{9810AF4B-4DC8-48E2-9AA3-9D418F97E692}" destId="{76E59DD9-FC46-4600-939E-D2661D5417CF}" srcOrd="0" destOrd="0" presId="urn:microsoft.com/office/officeart/2005/8/layout/hProcess9"/>
    <dgm:cxn modelId="{BBB2A33D-6F17-4FA5-8982-2120D1A7373A}" srcId="{87489A6E-D0F9-4ECD-A851-A8994072B556}" destId="{104686B7-E27B-4A3A-8443-FF5732087AE6}" srcOrd="1" destOrd="0" parTransId="{1947AF30-DBB2-4380-B0F5-8D62373BFDF5}" sibTransId="{69830FB0-10D5-4B96-BE73-9B896056A27E}"/>
    <dgm:cxn modelId="{474ADC61-9EC7-4E6B-911B-250839E7E9FB}" srcId="{87489A6E-D0F9-4ECD-A851-A8994072B556}" destId="{4005EFA8-49F6-4A00-BFB2-A44174440BC7}" srcOrd="0" destOrd="0" parTransId="{E7B49702-B210-47D9-90AA-41DFF4CA2919}" sibTransId="{8BF6CD62-EB2B-4ADC-A506-F8F4161A413D}"/>
    <dgm:cxn modelId="{B5C027BC-AAC1-4382-B8A4-13069EAFA6C4}" type="presOf" srcId="{87489A6E-D0F9-4ECD-A851-A8994072B556}" destId="{31EFD026-0B2D-4FCE-9EC6-72BF6B69FB72}" srcOrd="0" destOrd="0" presId="urn:microsoft.com/office/officeart/2005/8/layout/hProcess9"/>
    <dgm:cxn modelId="{CF27DC25-A87C-4CF2-8349-97DE351379E1}" srcId="{87489A6E-D0F9-4ECD-A851-A8994072B556}" destId="{33C13D47-FEA3-4A17-8B22-931B6D4D7636}" srcOrd="4" destOrd="0" parTransId="{D3EA63DA-7365-4A7F-A100-992367B9805F}" sibTransId="{E32EA898-B757-4E73-80E7-3151A596678C}"/>
    <dgm:cxn modelId="{707BA0C8-E542-467E-97E9-2990E596354E}" srcId="{87489A6E-D0F9-4ECD-A851-A8994072B556}" destId="{1B87066E-C26D-46B5-AEB4-E0F86795A0A2}" srcOrd="2" destOrd="0" parTransId="{C5728DDE-1D17-438B-B688-BC07CF984157}" sibTransId="{B90FD045-F7A3-405F-A988-B60E15BC587C}"/>
    <dgm:cxn modelId="{FACA74B0-4B80-40FB-A8E8-F50A4D7E4A59}" type="presOf" srcId="{33C13D47-FEA3-4A17-8B22-931B6D4D7636}" destId="{BA335A5F-40DC-49FF-884C-304C687FA237}" srcOrd="0" destOrd="0" presId="urn:microsoft.com/office/officeart/2005/8/layout/hProcess9"/>
    <dgm:cxn modelId="{20CCA26B-0EF4-4CB4-ADA4-68707D457692}" srcId="{87489A6E-D0F9-4ECD-A851-A8994072B556}" destId="{9810AF4B-4DC8-48E2-9AA3-9D418F97E692}" srcOrd="3" destOrd="0" parTransId="{2F989049-0DF4-4802-BA25-2543F85D525F}" sibTransId="{E7A421E4-B48E-44D5-8D0B-EF78B1232B5B}"/>
    <dgm:cxn modelId="{D848C697-B65E-4316-A65E-06588CBEAC39}" type="presParOf" srcId="{31EFD026-0B2D-4FCE-9EC6-72BF6B69FB72}" destId="{973DEEA7-9DC6-4DFC-9DD7-E9453AA4FC3E}" srcOrd="0" destOrd="0" presId="urn:microsoft.com/office/officeart/2005/8/layout/hProcess9"/>
    <dgm:cxn modelId="{3A263543-5E83-4BDD-9C10-4F7E94EFD393}" type="presParOf" srcId="{31EFD026-0B2D-4FCE-9EC6-72BF6B69FB72}" destId="{B259F88D-43DF-4625-9185-CA7856373868}" srcOrd="1" destOrd="0" presId="urn:microsoft.com/office/officeart/2005/8/layout/hProcess9"/>
    <dgm:cxn modelId="{24DA7A40-35AC-4B24-872D-8380755F3740}" type="presParOf" srcId="{B259F88D-43DF-4625-9185-CA7856373868}" destId="{DE1C19B2-EDC0-4272-97D6-325A579F4369}" srcOrd="0" destOrd="0" presId="urn:microsoft.com/office/officeart/2005/8/layout/hProcess9"/>
    <dgm:cxn modelId="{3EC96962-C50D-4C88-8850-9163AD03821A}" type="presParOf" srcId="{B259F88D-43DF-4625-9185-CA7856373868}" destId="{4ACCE3FA-8394-495E-ADDA-16F25453400F}" srcOrd="1" destOrd="0" presId="urn:microsoft.com/office/officeart/2005/8/layout/hProcess9"/>
    <dgm:cxn modelId="{3F91788F-5314-4CCF-88B2-71B3FBBD3814}" type="presParOf" srcId="{B259F88D-43DF-4625-9185-CA7856373868}" destId="{D4A998F6-5210-4657-8DE3-FC2E50A634B4}" srcOrd="2" destOrd="0" presId="urn:microsoft.com/office/officeart/2005/8/layout/hProcess9"/>
    <dgm:cxn modelId="{23ED9807-FD69-4292-B646-268312C2893A}" type="presParOf" srcId="{B259F88D-43DF-4625-9185-CA7856373868}" destId="{9F9CF218-872A-446C-9910-2581217D7165}" srcOrd="3" destOrd="0" presId="urn:microsoft.com/office/officeart/2005/8/layout/hProcess9"/>
    <dgm:cxn modelId="{DB6C9896-A265-4DA4-B6D0-54B0FA1030B2}" type="presParOf" srcId="{B259F88D-43DF-4625-9185-CA7856373868}" destId="{0E413FEF-1EFA-470C-B453-27AA3A61223C}" srcOrd="4" destOrd="0" presId="urn:microsoft.com/office/officeart/2005/8/layout/hProcess9"/>
    <dgm:cxn modelId="{BD94D811-AEA1-4BE1-A344-B2BEDFD0EAAA}" type="presParOf" srcId="{B259F88D-43DF-4625-9185-CA7856373868}" destId="{FAD40F47-AB07-4863-8DF3-ECFCE39271F0}" srcOrd="5" destOrd="0" presId="urn:microsoft.com/office/officeart/2005/8/layout/hProcess9"/>
    <dgm:cxn modelId="{D72EAB9F-95A5-4AB7-99C1-0663CF4B989E}" type="presParOf" srcId="{B259F88D-43DF-4625-9185-CA7856373868}" destId="{76E59DD9-FC46-4600-939E-D2661D5417CF}" srcOrd="6" destOrd="0" presId="urn:microsoft.com/office/officeart/2005/8/layout/hProcess9"/>
    <dgm:cxn modelId="{586A303E-7799-4E75-AA0F-0B71A2E0ADD5}" type="presParOf" srcId="{B259F88D-43DF-4625-9185-CA7856373868}" destId="{DA5BF961-C12F-4D52-ABCC-8FFB2F4C6008}" srcOrd="7" destOrd="0" presId="urn:microsoft.com/office/officeart/2005/8/layout/hProcess9"/>
    <dgm:cxn modelId="{8B35152A-D415-4F1E-AB02-CEF098C030C9}" type="presParOf" srcId="{B259F88D-43DF-4625-9185-CA7856373868}" destId="{BA335A5F-40DC-49FF-884C-304C687FA237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2F7350-35E8-4706-9B0D-C78D482C1603}" type="doc">
      <dgm:prSet loTypeId="urn:microsoft.com/office/officeart/2005/8/layout/vList2" loCatId="list" qsTypeId="urn:microsoft.com/office/officeart/2005/8/quickstyle/simple1#1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805C2599-1E82-47BC-8134-7312FB29A4FF}">
      <dgm:prSet/>
      <dgm:spPr/>
      <dgm:t>
        <a:bodyPr/>
        <a:lstStyle/>
        <a:p>
          <a:pPr rtl="0"/>
          <a:r>
            <a:rPr lang="lv-LV" dirty="0" smtClean="0">
              <a:solidFill>
                <a:schemeClr val="tx1"/>
              </a:solidFill>
            </a:rPr>
            <a:t>Organiskās sajūtas </a:t>
          </a:r>
          <a:r>
            <a:rPr lang="lv-LV" dirty="0" smtClean="0"/>
            <a:t>atspoguļo pārmaiņas organisma iekšējā vidē. Visbiežāk apzināmies tādas organiskās sajūtas kā izsalkums, slāpes, nelabums, iekšējo orgānu sāpes. </a:t>
          </a:r>
          <a:endParaRPr lang="lv-LV" dirty="0"/>
        </a:p>
      </dgm:t>
    </dgm:pt>
    <dgm:pt modelId="{A57E2810-6A0C-4E74-9186-A3F6B0347104}" type="parTrans" cxnId="{1FF32060-9E48-4708-9872-223104FD2D96}">
      <dgm:prSet/>
      <dgm:spPr/>
      <dgm:t>
        <a:bodyPr/>
        <a:lstStyle/>
        <a:p>
          <a:endParaRPr lang="lv-LV"/>
        </a:p>
      </dgm:t>
    </dgm:pt>
    <dgm:pt modelId="{FBBDFE4C-6CAE-4D1C-8362-DEFFE5D67B65}" type="sibTrans" cxnId="{1FF32060-9E48-4708-9872-223104FD2D96}">
      <dgm:prSet/>
      <dgm:spPr/>
      <dgm:t>
        <a:bodyPr/>
        <a:lstStyle/>
        <a:p>
          <a:endParaRPr lang="lv-LV"/>
        </a:p>
      </dgm:t>
    </dgm:pt>
    <dgm:pt modelId="{FBA81245-B1AA-48C3-8FEE-BB385659AC1B}">
      <dgm:prSet/>
      <dgm:spPr/>
      <dgm:t>
        <a:bodyPr/>
        <a:lstStyle/>
        <a:p>
          <a:pPr rtl="0"/>
          <a:r>
            <a:rPr lang="lv-LV" dirty="0" smtClean="0"/>
            <a:t>No muskuļiem, cīpslām, locītavām un iekšējā ausī novietotā līdzsvara orgāna – vestibulārā aparāta – iegūstam informāciju , bez kuras nav iespējama kustību regulācija. Šīs sajūtas  -</a:t>
          </a:r>
          <a:r>
            <a:rPr lang="lv-LV" dirty="0" smtClean="0">
              <a:solidFill>
                <a:schemeClr val="tx1"/>
              </a:solidFill>
            </a:rPr>
            <a:t>kustību, līdzsvara, vibrācijas</a:t>
          </a:r>
          <a:r>
            <a:rPr lang="lv-LV" dirty="0" smtClean="0"/>
            <a:t>. </a:t>
          </a:r>
          <a:endParaRPr lang="lv-LV" dirty="0"/>
        </a:p>
      </dgm:t>
    </dgm:pt>
    <dgm:pt modelId="{68C98603-508A-4BBF-B956-0BAE0287B07C}" type="parTrans" cxnId="{C9F8AF08-C0F5-4919-9B41-78996F0742B8}">
      <dgm:prSet/>
      <dgm:spPr/>
      <dgm:t>
        <a:bodyPr/>
        <a:lstStyle/>
        <a:p>
          <a:endParaRPr lang="lv-LV"/>
        </a:p>
      </dgm:t>
    </dgm:pt>
    <dgm:pt modelId="{69C14D1F-AF9C-4147-AC5A-FF8036586B38}" type="sibTrans" cxnId="{C9F8AF08-C0F5-4919-9B41-78996F0742B8}">
      <dgm:prSet/>
      <dgm:spPr/>
      <dgm:t>
        <a:bodyPr/>
        <a:lstStyle/>
        <a:p>
          <a:endParaRPr lang="lv-LV"/>
        </a:p>
      </dgm:t>
    </dgm:pt>
    <dgm:pt modelId="{B51059E3-FEE9-4388-8CC6-9355BF40620C}">
      <dgm:prSet/>
      <dgm:spPr/>
      <dgm:t>
        <a:bodyPr/>
        <a:lstStyle/>
        <a:p>
          <a:pPr rtl="0"/>
          <a:r>
            <a:rPr lang="lv-LV" dirty="0" smtClean="0"/>
            <a:t>Ārējās sajūtas –</a:t>
          </a:r>
        </a:p>
        <a:p>
          <a:pPr rtl="0"/>
          <a:r>
            <a:rPr lang="lv-LV" dirty="0" smtClean="0"/>
            <a:t>     </a:t>
          </a:r>
          <a:r>
            <a:rPr lang="lv-LV" dirty="0" smtClean="0">
              <a:solidFill>
                <a:schemeClr val="tx1"/>
              </a:solidFill>
            </a:rPr>
            <a:t>redzes, dzirdes, ožas, garšas, pieskāriena, temperatūras, sāpju  </a:t>
          </a:r>
          <a:r>
            <a:rPr lang="lv-LV" dirty="0" smtClean="0"/>
            <a:t>- </a:t>
          </a:r>
        </a:p>
        <a:p>
          <a:pPr rtl="0"/>
          <a:r>
            <a:rPr lang="lv-LV" dirty="0" smtClean="0"/>
            <a:t>sniedz informāciju par apkārt esošajiem stimuliem., to īpašībām.      </a:t>
          </a:r>
          <a:endParaRPr lang="lv-LV" dirty="0"/>
        </a:p>
      </dgm:t>
    </dgm:pt>
    <dgm:pt modelId="{2716FBBA-0DF1-4237-B486-49FDE037EFB1}" type="parTrans" cxnId="{1902B143-B8C1-4BBC-8607-5908DED7477F}">
      <dgm:prSet/>
      <dgm:spPr/>
      <dgm:t>
        <a:bodyPr/>
        <a:lstStyle/>
        <a:p>
          <a:endParaRPr lang="lv-LV"/>
        </a:p>
      </dgm:t>
    </dgm:pt>
    <dgm:pt modelId="{E73CA52A-3AEF-43D2-80D4-5E9F0714CBF7}" type="sibTrans" cxnId="{1902B143-B8C1-4BBC-8607-5908DED7477F}">
      <dgm:prSet/>
      <dgm:spPr/>
      <dgm:t>
        <a:bodyPr/>
        <a:lstStyle/>
        <a:p>
          <a:endParaRPr lang="lv-LV"/>
        </a:p>
      </dgm:t>
    </dgm:pt>
    <dgm:pt modelId="{379079D0-0A48-4C63-B381-1B8AC2FE5DC1}" type="pres">
      <dgm:prSet presAssocID="{CF2F7350-35E8-4706-9B0D-C78D482C16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80AE51FE-6DC4-45BE-AB54-1B832FA2BA8B}" type="pres">
      <dgm:prSet presAssocID="{805C2599-1E82-47BC-8134-7312FB29A4FF}" presName="parentText" presStyleLbl="node1" presStyleIdx="0" presStyleCnt="3" custLinFactY="-40763" custLinFactNeighborX="1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2EF4F5C-3A91-4076-9C75-6E578DA5F30B}" type="pres">
      <dgm:prSet presAssocID="{FBBDFE4C-6CAE-4D1C-8362-DEFFE5D67B65}" presName="spacer" presStyleCnt="0"/>
      <dgm:spPr/>
    </dgm:pt>
    <dgm:pt modelId="{FD3912B6-7C9E-4E29-B78B-6D6911C49739}" type="pres">
      <dgm:prSet presAssocID="{FBA81245-B1AA-48C3-8FEE-BB385659AC1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2611352-F935-4F68-94F4-7C14254CD5D5}" type="pres">
      <dgm:prSet presAssocID="{69C14D1F-AF9C-4147-AC5A-FF8036586B38}" presName="spacer" presStyleCnt="0"/>
      <dgm:spPr/>
    </dgm:pt>
    <dgm:pt modelId="{CB15A812-D1B5-49B2-A1D9-482949B45609}" type="pres">
      <dgm:prSet presAssocID="{B51059E3-FEE9-4388-8CC6-9355BF40620C}" presName="parentText" presStyleLbl="node1" presStyleIdx="2" presStyleCnt="3" custLinFactY="39467" custLinFactNeighborX="1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EA6363D6-77C7-4B3C-AE38-59483C694882}" type="presOf" srcId="{B51059E3-FEE9-4388-8CC6-9355BF40620C}" destId="{CB15A812-D1B5-49B2-A1D9-482949B45609}" srcOrd="0" destOrd="0" presId="urn:microsoft.com/office/officeart/2005/8/layout/vList2"/>
    <dgm:cxn modelId="{C9F8AF08-C0F5-4919-9B41-78996F0742B8}" srcId="{CF2F7350-35E8-4706-9B0D-C78D482C1603}" destId="{FBA81245-B1AA-48C3-8FEE-BB385659AC1B}" srcOrd="1" destOrd="0" parTransId="{68C98603-508A-4BBF-B956-0BAE0287B07C}" sibTransId="{69C14D1F-AF9C-4147-AC5A-FF8036586B38}"/>
    <dgm:cxn modelId="{1FF32060-9E48-4708-9872-223104FD2D96}" srcId="{CF2F7350-35E8-4706-9B0D-C78D482C1603}" destId="{805C2599-1E82-47BC-8134-7312FB29A4FF}" srcOrd="0" destOrd="0" parTransId="{A57E2810-6A0C-4E74-9186-A3F6B0347104}" sibTransId="{FBBDFE4C-6CAE-4D1C-8362-DEFFE5D67B65}"/>
    <dgm:cxn modelId="{0E0F355F-C715-4C95-91A0-CABF5FEF8B7D}" type="presOf" srcId="{CF2F7350-35E8-4706-9B0D-C78D482C1603}" destId="{379079D0-0A48-4C63-B381-1B8AC2FE5DC1}" srcOrd="0" destOrd="0" presId="urn:microsoft.com/office/officeart/2005/8/layout/vList2"/>
    <dgm:cxn modelId="{1902B143-B8C1-4BBC-8607-5908DED7477F}" srcId="{CF2F7350-35E8-4706-9B0D-C78D482C1603}" destId="{B51059E3-FEE9-4388-8CC6-9355BF40620C}" srcOrd="2" destOrd="0" parTransId="{2716FBBA-0DF1-4237-B486-49FDE037EFB1}" sibTransId="{E73CA52A-3AEF-43D2-80D4-5E9F0714CBF7}"/>
    <dgm:cxn modelId="{356CDED9-FEAE-4FA2-971F-216BC177EA92}" type="presOf" srcId="{FBA81245-B1AA-48C3-8FEE-BB385659AC1B}" destId="{FD3912B6-7C9E-4E29-B78B-6D6911C49739}" srcOrd="0" destOrd="0" presId="urn:microsoft.com/office/officeart/2005/8/layout/vList2"/>
    <dgm:cxn modelId="{4F7D1B28-0F38-4FAF-967D-413E5519DC1A}" type="presOf" srcId="{805C2599-1E82-47BC-8134-7312FB29A4FF}" destId="{80AE51FE-6DC4-45BE-AB54-1B832FA2BA8B}" srcOrd="0" destOrd="0" presId="urn:microsoft.com/office/officeart/2005/8/layout/vList2"/>
    <dgm:cxn modelId="{563542D0-7FD1-4F72-BD8B-BD7E7E488ADA}" type="presParOf" srcId="{379079D0-0A48-4C63-B381-1B8AC2FE5DC1}" destId="{80AE51FE-6DC4-45BE-AB54-1B832FA2BA8B}" srcOrd="0" destOrd="0" presId="urn:microsoft.com/office/officeart/2005/8/layout/vList2"/>
    <dgm:cxn modelId="{139392CA-3759-47FB-9A6E-84A772B31FCD}" type="presParOf" srcId="{379079D0-0A48-4C63-B381-1B8AC2FE5DC1}" destId="{62EF4F5C-3A91-4076-9C75-6E578DA5F30B}" srcOrd="1" destOrd="0" presId="urn:microsoft.com/office/officeart/2005/8/layout/vList2"/>
    <dgm:cxn modelId="{91CDA876-C394-455B-AE1A-2E551A73D388}" type="presParOf" srcId="{379079D0-0A48-4C63-B381-1B8AC2FE5DC1}" destId="{FD3912B6-7C9E-4E29-B78B-6D6911C49739}" srcOrd="2" destOrd="0" presId="urn:microsoft.com/office/officeart/2005/8/layout/vList2"/>
    <dgm:cxn modelId="{397E2690-6B91-479C-A7B5-6BD69EE721FA}" type="presParOf" srcId="{379079D0-0A48-4C63-B381-1B8AC2FE5DC1}" destId="{02611352-F935-4F68-94F4-7C14254CD5D5}" srcOrd="3" destOrd="0" presId="urn:microsoft.com/office/officeart/2005/8/layout/vList2"/>
    <dgm:cxn modelId="{925EDA57-D45E-4B4B-B406-41CE30A3633D}" type="presParOf" srcId="{379079D0-0A48-4C63-B381-1B8AC2FE5DC1}" destId="{CB15A812-D1B5-49B2-A1D9-482949B4560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2F7B0A-5959-4B5B-8705-702167CB7B4C}" type="doc">
      <dgm:prSet loTypeId="urn:microsoft.com/office/officeart/2005/8/layout/matrix3" loCatId="matrix" qsTypeId="urn:microsoft.com/office/officeart/2005/8/quickstyle/simple1#2" qsCatId="simple" csTypeId="urn:microsoft.com/office/officeart/2005/8/colors/colorful1" csCatId="colorful"/>
      <dgm:spPr/>
      <dgm:t>
        <a:bodyPr/>
        <a:lstStyle/>
        <a:p>
          <a:endParaRPr lang="lv-LV"/>
        </a:p>
      </dgm:t>
    </dgm:pt>
    <dgm:pt modelId="{40451706-459A-490C-981E-DF18979B43B7}">
      <dgm:prSet/>
      <dgm:spPr/>
      <dgm:t>
        <a:bodyPr/>
        <a:lstStyle/>
        <a:p>
          <a:pPr rtl="0"/>
          <a:r>
            <a:rPr lang="lv-LV" dirty="0" smtClean="0">
              <a:solidFill>
                <a:schemeClr val="tx1"/>
              </a:solidFill>
            </a:rPr>
            <a:t>Ko sajūtam?  (kāda veida sajūta rodas)</a:t>
          </a:r>
          <a:endParaRPr lang="lv-LV" dirty="0">
            <a:solidFill>
              <a:schemeClr val="tx1"/>
            </a:solidFill>
          </a:endParaRPr>
        </a:p>
      </dgm:t>
    </dgm:pt>
    <dgm:pt modelId="{4AD05DB6-0ED2-4534-B1DA-1D3296F6F9F9}" type="parTrans" cxnId="{65E802C8-2537-41AB-819C-07B7EFC26EF9}">
      <dgm:prSet/>
      <dgm:spPr/>
      <dgm:t>
        <a:bodyPr/>
        <a:lstStyle/>
        <a:p>
          <a:endParaRPr lang="lv-LV"/>
        </a:p>
      </dgm:t>
    </dgm:pt>
    <dgm:pt modelId="{E67C8F5E-0082-41B8-81A0-279F95819C3A}" type="sibTrans" cxnId="{65E802C8-2537-41AB-819C-07B7EFC26EF9}">
      <dgm:prSet/>
      <dgm:spPr/>
      <dgm:t>
        <a:bodyPr/>
        <a:lstStyle/>
        <a:p>
          <a:endParaRPr lang="lv-LV"/>
        </a:p>
      </dgm:t>
    </dgm:pt>
    <dgm:pt modelId="{B588C727-16A2-4C8D-BA2E-C332F9D1EBD3}">
      <dgm:prSet/>
      <dgm:spPr/>
      <dgm:t>
        <a:bodyPr/>
        <a:lstStyle/>
        <a:p>
          <a:pPr rtl="0"/>
          <a:r>
            <a:rPr lang="lv-LV" dirty="0" smtClean="0">
              <a:solidFill>
                <a:schemeClr val="tx1"/>
              </a:solidFill>
            </a:rPr>
            <a:t>Kur?  (stimula telpiskais izvietojums)</a:t>
          </a:r>
          <a:endParaRPr lang="lv-LV" dirty="0">
            <a:solidFill>
              <a:schemeClr val="tx1"/>
            </a:solidFill>
          </a:endParaRPr>
        </a:p>
      </dgm:t>
    </dgm:pt>
    <dgm:pt modelId="{B196CB68-E60D-4F97-B5B4-9CB70B51DE2C}" type="parTrans" cxnId="{14856744-2682-482D-96B5-048306132E14}">
      <dgm:prSet/>
      <dgm:spPr/>
      <dgm:t>
        <a:bodyPr/>
        <a:lstStyle/>
        <a:p>
          <a:endParaRPr lang="lv-LV"/>
        </a:p>
      </dgm:t>
    </dgm:pt>
    <dgm:pt modelId="{FDF40B8E-91C3-4166-B495-49B3DEE1CA1F}" type="sibTrans" cxnId="{14856744-2682-482D-96B5-048306132E14}">
      <dgm:prSet/>
      <dgm:spPr/>
      <dgm:t>
        <a:bodyPr/>
        <a:lstStyle/>
        <a:p>
          <a:endParaRPr lang="lv-LV"/>
        </a:p>
      </dgm:t>
    </dgm:pt>
    <dgm:pt modelId="{42D79A9E-E849-4F82-8795-2CC9312A2201}">
      <dgm:prSet/>
      <dgm:spPr/>
      <dgm:t>
        <a:bodyPr/>
        <a:lstStyle/>
        <a:p>
          <a:pPr rtl="0"/>
          <a:r>
            <a:rPr lang="lv-LV" dirty="0" smtClean="0">
              <a:solidFill>
                <a:schemeClr val="tx1"/>
              </a:solidFill>
            </a:rPr>
            <a:t>Kad? (sajūtas rašanās laiks, vairāku sajūtu rašānās secība) Cik ilgi? (stimula darbības ilgums)</a:t>
          </a:r>
          <a:endParaRPr lang="lv-LV" dirty="0">
            <a:solidFill>
              <a:schemeClr val="tx1"/>
            </a:solidFill>
          </a:endParaRPr>
        </a:p>
      </dgm:t>
    </dgm:pt>
    <dgm:pt modelId="{EC25E8A4-B8B1-47C9-800F-D19807B8D865}" type="parTrans" cxnId="{B8EB2BBA-0D32-485A-8169-5D7ACC5209C2}">
      <dgm:prSet/>
      <dgm:spPr/>
      <dgm:t>
        <a:bodyPr/>
        <a:lstStyle/>
        <a:p>
          <a:endParaRPr lang="lv-LV"/>
        </a:p>
      </dgm:t>
    </dgm:pt>
    <dgm:pt modelId="{35E99BFA-2CE8-4BB9-931A-E96BA1F8EE2F}" type="sibTrans" cxnId="{B8EB2BBA-0D32-485A-8169-5D7ACC5209C2}">
      <dgm:prSet/>
      <dgm:spPr/>
      <dgm:t>
        <a:bodyPr/>
        <a:lstStyle/>
        <a:p>
          <a:endParaRPr lang="lv-LV"/>
        </a:p>
      </dgm:t>
    </dgm:pt>
    <dgm:pt modelId="{3B50BB42-7A3E-440A-899C-54120D2B675C}">
      <dgm:prSet/>
      <dgm:spPr/>
      <dgm:t>
        <a:bodyPr/>
        <a:lstStyle/>
        <a:p>
          <a:pPr rtl="0"/>
          <a:r>
            <a:rPr lang="lv-LV" dirty="0" smtClean="0">
              <a:solidFill>
                <a:schemeClr val="tx1"/>
              </a:solidFill>
            </a:rPr>
            <a:t>Cik spēcīgi? (sajūtas intensitāte )</a:t>
          </a:r>
          <a:endParaRPr lang="lv-LV" dirty="0">
            <a:solidFill>
              <a:schemeClr val="tx1"/>
            </a:solidFill>
          </a:endParaRPr>
        </a:p>
      </dgm:t>
    </dgm:pt>
    <dgm:pt modelId="{4BFDB503-5EB6-4C58-B1E6-5936CB31469B}" type="parTrans" cxnId="{1D5049CA-1F7B-4D2D-AC8E-C58FA8702402}">
      <dgm:prSet/>
      <dgm:spPr/>
      <dgm:t>
        <a:bodyPr/>
        <a:lstStyle/>
        <a:p>
          <a:endParaRPr lang="lv-LV"/>
        </a:p>
      </dgm:t>
    </dgm:pt>
    <dgm:pt modelId="{091F6FB1-41D6-492E-95B4-6A7666A2AA39}" type="sibTrans" cxnId="{1D5049CA-1F7B-4D2D-AC8E-C58FA8702402}">
      <dgm:prSet/>
      <dgm:spPr/>
      <dgm:t>
        <a:bodyPr/>
        <a:lstStyle/>
        <a:p>
          <a:endParaRPr lang="lv-LV"/>
        </a:p>
      </dgm:t>
    </dgm:pt>
    <dgm:pt modelId="{AD750FF5-68C5-4427-8F6C-024E6517F3B0}" type="pres">
      <dgm:prSet presAssocID="{CA2F7B0A-5959-4B5B-8705-702167CB7B4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AB627B2E-E901-475E-AE32-AB8969CFF778}" type="pres">
      <dgm:prSet presAssocID="{CA2F7B0A-5959-4B5B-8705-702167CB7B4C}" presName="diamond" presStyleLbl="bgShp" presStyleIdx="0" presStyleCnt="1"/>
      <dgm:spPr/>
    </dgm:pt>
    <dgm:pt modelId="{75D942E4-F4DD-4A32-AA8C-8C61D0BFF6DD}" type="pres">
      <dgm:prSet presAssocID="{CA2F7B0A-5959-4B5B-8705-702167CB7B4C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3CF466C-3350-4FC6-B04E-F19CF81C6B3F}" type="pres">
      <dgm:prSet presAssocID="{CA2F7B0A-5959-4B5B-8705-702167CB7B4C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47E2264-A354-4E16-B085-3609B6EC8414}" type="pres">
      <dgm:prSet presAssocID="{CA2F7B0A-5959-4B5B-8705-702167CB7B4C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70A3983-333C-468A-946C-2C811DBFB05D}" type="pres">
      <dgm:prSet presAssocID="{CA2F7B0A-5959-4B5B-8705-702167CB7B4C}" presName="quad4" presStyleLbl="node1" presStyleIdx="3" presStyleCnt="4" custLinFactNeighborX="-3846" custLinFactNeighborY="14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9E8EA82E-F328-42FE-94FD-E22B43F13E92}" type="presOf" srcId="{40451706-459A-490C-981E-DF18979B43B7}" destId="{75D942E4-F4DD-4A32-AA8C-8C61D0BFF6DD}" srcOrd="0" destOrd="0" presId="urn:microsoft.com/office/officeart/2005/8/layout/matrix3"/>
    <dgm:cxn modelId="{14856744-2682-482D-96B5-048306132E14}" srcId="{CA2F7B0A-5959-4B5B-8705-702167CB7B4C}" destId="{B588C727-16A2-4C8D-BA2E-C332F9D1EBD3}" srcOrd="1" destOrd="0" parTransId="{B196CB68-E60D-4F97-B5B4-9CB70B51DE2C}" sibTransId="{FDF40B8E-91C3-4166-B495-49B3DEE1CA1F}"/>
    <dgm:cxn modelId="{D8EC3D97-93DA-4413-A5B3-C6B8283B6359}" type="presOf" srcId="{CA2F7B0A-5959-4B5B-8705-702167CB7B4C}" destId="{AD750FF5-68C5-4427-8F6C-024E6517F3B0}" srcOrd="0" destOrd="0" presId="urn:microsoft.com/office/officeart/2005/8/layout/matrix3"/>
    <dgm:cxn modelId="{555B4AAB-1A63-4721-836D-408D514EA278}" type="presOf" srcId="{B588C727-16A2-4C8D-BA2E-C332F9D1EBD3}" destId="{13CF466C-3350-4FC6-B04E-F19CF81C6B3F}" srcOrd="0" destOrd="0" presId="urn:microsoft.com/office/officeart/2005/8/layout/matrix3"/>
    <dgm:cxn modelId="{65E802C8-2537-41AB-819C-07B7EFC26EF9}" srcId="{CA2F7B0A-5959-4B5B-8705-702167CB7B4C}" destId="{40451706-459A-490C-981E-DF18979B43B7}" srcOrd="0" destOrd="0" parTransId="{4AD05DB6-0ED2-4534-B1DA-1D3296F6F9F9}" sibTransId="{E67C8F5E-0082-41B8-81A0-279F95819C3A}"/>
    <dgm:cxn modelId="{1D5049CA-1F7B-4D2D-AC8E-C58FA8702402}" srcId="{CA2F7B0A-5959-4B5B-8705-702167CB7B4C}" destId="{3B50BB42-7A3E-440A-899C-54120D2B675C}" srcOrd="3" destOrd="0" parTransId="{4BFDB503-5EB6-4C58-B1E6-5936CB31469B}" sibTransId="{091F6FB1-41D6-492E-95B4-6A7666A2AA39}"/>
    <dgm:cxn modelId="{B8EB2BBA-0D32-485A-8169-5D7ACC5209C2}" srcId="{CA2F7B0A-5959-4B5B-8705-702167CB7B4C}" destId="{42D79A9E-E849-4F82-8795-2CC9312A2201}" srcOrd="2" destOrd="0" parTransId="{EC25E8A4-B8B1-47C9-800F-D19807B8D865}" sibTransId="{35E99BFA-2CE8-4BB9-931A-E96BA1F8EE2F}"/>
    <dgm:cxn modelId="{0539C437-B83E-4CE7-9B5D-A54442E57359}" type="presOf" srcId="{42D79A9E-E849-4F82-8795-2CC9312A2201}" destId="{347E2264-A354-4E16-B085-3609B6EC8414}" srcOrd="0" destOrd="0" presId="urn:microsoft.com/office/officeart/2005/8/layout/matrix3"/>
    <dgm:cxn modelId="{BC7374E8-9218-4C3D-9C0A-DB775A630880}" type="presOf" srcId="{3B50BB42-7A3E-440A-899C-54120D2B675C}" destId="{870A3983-333C-468A-946C-2C811DBFB05D}" srcOrd="0" destOrd="0" presId="urn:microsoft.com/office/officeart/2005/8/layout/matrix3"/>
    <dgm:cxn modelId="{8CE602FF-76EA-4848-BB3B-AC7E5E7AFF66}" type="presParOf" srcId="{AD750FF5-68C5-4427-8F6C-024E6517F3B0}" destId="{AB627B2E-E901-475E-AE32-AB8969CFF778}" srcOrd="0" destOrd="0" presId="urn:microsoft.com/office/officeart/2005/8/layout/matrix3"/>
    <dgm:cxn modelId="{57468242-8AD5-418A-88D5-BCB6E02C5BA3}" type="presParOf" srcId="{AD750FF5-68C5-4427-8F6C-024E6517F3B0}" destId="{75D942E4-F4DD-4A32-AA8C-8C61D0BFF6DD}" srcOrd="1" destOrd="0" presId="urn:microsoft.com/office/officeart/2005/8/layout/matrix3"/>
    <dgm:cxn modelId="{BD8AFF4B-B4FE-4ABA-89AB-B9DBB8D826EE}" type="presParOf" srcId="{AD750FF5-68C5-4427-8F6C-024E6517F3B0}" destId="{13CF466C-3350-4FC6-B04E-F19CF81C6B3F}" srcOrd="2" destOrd="0" presId="urn:microsoft.com/office/officeart/2005/8/layout/matrix3"/>
    <dgm:cxn modelId="{19AC6454-E5FD-43F0-ACA8-4C59586DDF87}" type="presParOf" srcId="{AD750FF5-68C5-4427-8F6C-024E6517F3B0}" destId="{347E2264-A354-4E16-B085-3609B6EC8414}" srcOrd="3" destOrd="0" presId="urn:microsoft.com/office/officeart/2005/8/layout/matrix3"/>
    <dgm:cxn modelId="{64C4B891-44F0-442A-851C-784712AC4983}" type="presParOf" srcId="{AD750FF5-68C5-4427-8F6C-024E6517F3B0}" destId="{870A3983-333C-468A-946C-2C811DBFB05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A67386-23AC-4C4F-84A3-80335664DC87}" type="doc">
      <dgm:prSet loTypeId="urn:microsoft.com/office/officeart/2005/8/layout/vList2" loCatId="list" qsTypeId="urn:microsoft.com/office/officeart/2005/8/quickstyle/simple1#3" qsCatId="simple" csTypeId="urn:microsoft.com/office/officeart/2005/8/colors/colorful2" csCatId="colorful"/>
      <dgm:spPr/>
      <dgm:t>
        <a:bodyPr/>
        <a:lstStyle/>
        <a:p>
          <a:endParaRPr lang="lv-LV"/>
        </a:p>
      </dgm:t>
    </dgm:pt>
    <dgm:pt modelId="{1BBEDE08-95D5-42D1-9EC2-CBE0F776864A}">
      <dgm:prSet/>
      <dgm:spPr/>
      <dgm:t>
        <a:bodyPr/>
        <a:lstStyle/>
        <a:p>
          <a:pPr rtl="0"/>
          <a:r>
            <a:rPr lang="lv-LV" smtClean="0"/>
            <a:t>Apjoms - objektu daudzums, ko cilvēka apziņa aptver īsā laika sprīdī.</a:t>
          </a:r>
          <a:endParaRPr lang="lv-LV"/>
        </a:p>
      </dgm:t>
    </dgm:pt>
    <dgm:pt modelId="{30EF80A6-80B8-4A8D-BD2F-C681A0BE511E}" type="parTrans" cxnId="{E592B8FC-6C96-4242-851A-75CAA9D179C6}">
      <dgm:prSet/>
      <dgm:spPr/>
      <dgm:t>
        <a:bodyPr/>
        <a:lstStyle/>
        <a:p>
          <a:endParaRPr lang="lv-LV"/>
        </a:p>
      </dgm:t>
    </dgm:pt>
    <dgm:pt modelId="{C691342F-AA6B-42FE-AF00-DD3C0F41708B}" type="sibTrans" cxnId="{E592B8FC-6C96-4242-851A-75CAA9D179C6}">
      <dgm:prSet/>
      <dgm:spPr/>
      <dgm:t>
        <a:bodyPr/>
        <a:lstStyle/>
        <a:p>
          <a:endParaRPr lang="lv-LV"/>
        </a:p>
      </dgm:t>
    </dgm:pt>
    <dgm:pt modelId="{4F506B14-14A5-4861-896E-94A8ED135319}">
      <dgm:prSet/>
      <dgm:spPr/>
      <dgm:t>
        <a:bodyPr/>
        <a:lstStyle/>
        <a:p>
          <a:pPr rtl="0"/>
          <a:r>
            <a:rPr lang="lv-LV" smtClean="0"/>
            <a:t>Koncentrācija  - spējā vērst uzmanību tikai uz vienu objektu, neievērojot citus.</a:t>
          </a:r>
          <a:endParaRPr lang="lv-LV"/>
        </a:p>
      </dgm:t>
    </dgm:pt>
    <dgm:pt modelId="{C81614E9-23D0-40FC-BA29-CB292D4EE019}" type="parTrans" cxnId="{3F37FB04-81CD-4B4C-9056-DF5D5915E738}">
      <dgm:prSet/>
      <dgm:spPr/>
      <dgm:t>
        <a:bodyPr/>
        <a:lstStyle/>
        <a:p>
          <a:endParaRPr lang="lv-LV"/>
        </a:p>
      </dgm:t>
    </dgm:pt>
    <dgm:pt modelId="{23C75E60-3D7C-4A85-92B1-0227EF5A45AF}" type="sibTrans" cxnId="{3F37FB04-81CD-4B4C-9056-DF5D5915E738}">
      <dgm:prSet/>
      <dgm:spPr/>
      <dgm:t>
        <a:bodyPr/>
        <a:lstStyle/>
        <a:p>
          <a:endParaRPr lang="lv-LV"/>
        </a:p>
      </dgm:t>
    </dgm:pt>
    <dgm:pt modelId="{F9F5C91B-AA56-4428-AEA5-E8A7DAA06394}">
      <dgm:prSet/>
      <dgm:spPr/>
      <dgm:t>
        <a:bodyPr/>
        <a:lstStyle/>
        <a:p>
          <a:pPr rtl="0"/>
          <a:r>
            <a:rPr lang="lv-LV" smtClean="0"/>
            <a:t>Noturība - cik ilgi spējam sakoncentrēt uzmanību.</a:t>
          </a:r>
          <a:endParaRPr lang="lv-LV"/>
        </a:p>
      </dgm:t>
    </dgm:pt>
    <dgm:pt modelId="{FF03D1FE-07E4-478C-8315-72A150652379}" type="parTrans" cxnId="{85FF4573-B48C-46E6-B656-637DF43D0417}">
      <dgm:prSet/>
      <dgm:spPr/>
      <dgm:t>
        <a:bodyPr/>
        <a:lstStyle/>
        <a:p>
          <a:endParaRPr lang="lv-LV"/>
        </a:p>
      </dgm:t>
    </dgm:pt>
    <dgm:pt modelId="{30BA49F1-CEFE-448F-ABE1-666192179682}" type="sibTrans" cxnId="{85FF4573-B48C-46E6-B656-637DF43D0417}">
      <dgm:prSet/>
      <dgm:spPr/>
      <dgm:t>
        <a:bodyPr/>
        <a:lstStyle/>
        <a:p>
          <a:endParaRPr lang="lv-LV"/>
        </a:p>
      </dgm:t>
    </dgm:pt>
    <dgm:pt modelId="{DABC6E30-E637-4718-8AA1-71A3549EB1EE}">
      <dgm:prSet/>
      <dgm:spPr/>
      <dgm:t>
        <a:bodyPr/>
        <a:lstStyle/>
        <a:p>
          <a:pPr rtl="0"/>
          <a:r>
            <a:rPr lang="lv-LV" smtClean="0"/>
            <a:t>Svārstības – Uzmanības intensitātes izmaiņas .</a:t>
          </a:r>
          <a:endParaRPr lang="lv-LV"/>
        </a:p>
      </dgm:t>
    </dgm:pt>
    <dgm:pt modelId="{0A6AEB29-98EB-4FE3-AE04-DF493DAF2429}" type="parTrans" cxnId="{66FDF6FE-AADC-4F05-9A17-F8159CF82257}">
      <dgm:prSet/>
      <dgm:spPr/>
      <dgm:t>
        <a:bodyPr/>
        <a:lstStyle/>
        <a:p>
          <a:endParaRPr lang="lv-LV"/>
        </a:p>
      </dgm:t>
    </dgm:pt>
    <dgm:pt modelId="{7E6EA5A5-1139-43E3-842C-3D61F7616ABC}" type="sibTrans" cxnId="{66FDF6FE-AADC-4F05-9A17-F8159CF82257}">
      <dgm:prSet/>
      <dgm:spPr/>
      <dgm:t>
        <a:bodyPr/>
        <a:lstStyle/>
        <a:p>
          <a:endParaRPr lang="lv-LV"/>
        </a:p>
      </dgm:t>
    </dgm:pt>
    <dgm:pt modelId="{C85467D7-8E88-4AF9-BFF4-C3450F404E03}">
      <dgm:prSet/>
      <dgm:spPr/>
      <dgm:t>
        <a:bodyPr/>
        <a:lstStyle/>
        <a:p>
          <a:pPr rtl="0"/>
          <a:r>
            <a:rPr lang="lv-LV" smtClean="0"/>
            <a:t>Sadalīšana – uzmanības pievēršana vienlaikus vairākiem objektiem, spēja vienlaikus veikt vairākas darbības. </a:t>
          </a:r>
          <a:endParaRPr lang="lv-LV"/>
        </a:p>
      </dgm:t>
    </dgm:pt>
    <dgm:pt modelId="{AA4C43CB-9684-4302-9797-B004D62EF54B}" type="parTrans" cxnId="{044FA93A-4C2B-4461-9214-3CA59E72CC54}">
      <dgm:prSet/>
      <dgm:spPr/>
      <dgm:t>
        <a:bodyPr/>
        <a:lstStyle/>
        <a:p>
          <a:endParaRPr lang="lv-LV"/>
        </a:p>
      </dgm:t>
    </dgm:pt>
    <dgm:pt modelId="{8EF00B0E-1E31-4A4C-B347-DCAF66C5A8E8}" type="sibTrans" cxnId="{044FA93A-4C2B-4461-9214-3CA59E72CC54}">
      <dgm:prSet/>
      <dgm:spPr/>
      <dgm:t>
        <a:bodyPr/>
        <a:lstStyle/>
        <a:p>
          <a:endParaRPr lang="lv-LV"/>
        </a:p>
      </dgm:t>
    </dgm:pt>
    <dgm:pt modelId="{8889FFB1-CF0F-4693-876E-94C8213DF750}">
      <dgm:prSet/>
      <dgm:spPr/>
      <dgm:t>
        <a:bodyPr/>
        <a:lstStyle/>
        <a:p>
          <a:pPr rtl="0"/>
          <a:r>
            <a:rPr lang="lv-LV" smtClean="0"/>
            <a:t>Pārslēgšana - uzmanības tīša pārnešana no viena objekta uz otru.</a:t>
          </a:r>
          <a:endParaRPr lang="lv-LV"/>
        </a:p>
      </dgm:t>
    </dgm:pt>
    <dgm:pt modelId="{CC1D32D2-10FF-4B5A-B721-E5E8FFDC4643}" type="parTrans" cxnId="{7E6EC974-2FAA-4FAF-824B-C20918E5A04B}">
      <dgm:prSet/>
      <dgm:spPr/>
      <dgm:t>
        <a:bodyPr/>
        <a:lstStyle/>
        <a:p>
          <a:endParaRPr lang="lv-LV"/>
        </a:p>
      </dgm:t>
    </dgm:pt>
    <dgm:pt modelId="{C672C924-B0F1-4D05-A9D7-FEB16A8C3959}" type="sibTrans" cxnId="{7E6EC974-2FAA-4FAF-824B-C20918E5A04B}">
      <dgm:prSet/>
      <dgm:spPr/>
      <dgm:t>
        <a:bodyPr/>
        <a:lstStyle/>
        <a:p>
          <a:endParaRPr lang="lv-LV"/>
        </a:p>
      </dgm:t>
    </dgm:pt>
    <dgm:pt modelId="{EE1C99E0-84DB-48D7-8E2C-561C288BF961}" type="pres">
      <dgm:prSet presAssocID="{09A67386-23AC-4C4F-84A3-80335664DC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11721B86-666B-4949-90B4-73251CACEE00}" type="pres">
      <dgm:prSet presAssocID="{1BBEDE08-95D5-42D1-9EC2-CBE0F776864A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D61BBDB-12F2-488A-8DF1-00809775E7E1}" type="pres">
      <dgm:prSet presAssocID="{C691342F-AA6B-42FE-AF00-DD3C0F41708B}" presName="spacer" presStyleCnt="0"/>
      <dgm:spPr/>
    </dgm:pt>
    <dgm:pt modelId="{DCB21B19-E640-41E8-A641-AE9758AAFBD9}" type="pres">
      <dgm:prSet presAssocID="{4F506B14-14A5-4861-896E-94A8ED135319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4219136-BFEC-426C-9291-11A6444BED25}" type="pres">
      <dgm:prSet presAssocID="{23C75E60-3D7C-4A85-92B1-0227EF5A45AF}" presName="spacer" presStyleCnt="0"/>
      <dgm:spPr/>
    </dgm:pt>
    <dgm:pt modelId="{CD06765B-6663-4DFD-B9BA-C522A239E0D2}" type="pres">
      <dgm:prSet presAssocID="{F9F5C91B-AA56-4428-AEA5-E8A7DAA0639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E1AE2D2-44B6-4057-AB55-57B157F01FCF}" type="pres">
      <dgm:prSet presAssocID="{30BA49F1-CEFE-448F-ABE1-666192179682}" presName="spacer" presStyleCnt="0"/>
      <dgm:spPr/>
    </dgm:pt>
    <dgm:pt modelId="{988EC0C8-42D0-4AD3-B22E-A970CDA10EAC}" type="pres">
      <dgm:prSet presAssocID="{DABC6E30-E637-4718-8AA1-71A3549EB1EE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4DB595A-C18B-4410-A332-D84582E3E37E}" type="pres">
      <dgm:prSet presAssocID="{7E6EA5A5-1139-43E3-842C-3D61F7616ABC}" presName="spacer" presStyleCnt="0"/>
      <dgm:spPr/>
    </dgm:pt>
    <dgm:pt modelId="{4DF88827-E01C-4C22-B38A-999FB2ADAD7D}" type="pres">
      <dgm:prSet presAssocID="{C85467D7-8E88-4AF9-BFF4-C3450F404E0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46BFF8E-DDB0-463F-ADEC-126D45C4C95E}" type="pres">
      <dgm:prSet presAssocID="{8EF00B0E-1E31-4A4C-B347-DCAF66C5A8E8}" presName="spacer" presStyleCnt="0"/>
      <dgm:spPr/>
    </dgm:pt>
    <dgm:pt modelId="{01CFBEFA-BF04-4150-A131-CADD8D211469}" type="pres">
      <dgm:prSet presAssocID="{8889FFB1-CF0F-4693-876E-94C8213DF75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6FDF6FE-AADC-4F05-9A17-F8159CF82257}" srcId="{09A67386-23AC-4C4F-84A3-80335664DC87}" destId="{DABC6E30-E637-4718-8AA1-71A3549EB1EE}" srcOrd="3" destOrd="0" parTransId="{0A6AEB29-98EB-4FE3-AE04-DF493DAF2429}" sibTransId="{7E6EA5A5-1139-43E3-842C-3D61F7616ABC}"/>
    <dgm:cxn modelId="{67E475BE-B59E-4448-AADE-E89F1C0B94B8}" type="presOf" srcId="{DABC6E30-E637-4718-8AA1-71A3549EB1EE}" destId="{988EC0C8-42D0-4AD3-B22E-A970CDA10EAC}" srcOrd="0" destOrd="0" presId="urn:microsoft.com/office/officeart/2005/8/layout/vList2"/>
    <dgm:cxn modelId="{90489D96-8045-467E-AA33-51A5D4FD5A7D}" type="presOf" srcId="{1BBEDE08-95D5-42D1-9EC2-CBE0F776864A}" destId="{11721B86-666B-4949-90B4-73251CACEE00}" srcOrd="0" destOrd="0" presId="urn:microsoft.com/office/officeart/2005/8/layout/vList2"/>
    <dgm:cxn modelId="{044FA93A-4C2B-4461-9214-3CA59E72CC54}" srcId="{09A67386-23AC-4C4F-84A3-80335664DC87}" destId="{C85467D7-8E88-4AF9-BFF4-C3450F404E03}" srcOrd="4" destOrd="0" parTransId="{AA4C43CB-9684-4302-9797-B004D62EF54B}" sibTransId="{8EF00B0E-1E31-4A4C-B347-DCAF66C5A8E8}"/>
    <dgm:cxn modelId="{1B2FE5BE-7B64-4989-BC98-839B02AF1EFA}" type="presOf" srcId="{C85467D7-8E88-4AF9-BFF4-C3450F404E03}" destId="{4DF88827-E01C-4C22-B38A-999FB2ADAD7D}" srcOrd="0" destOrd="0" presId="urn:microsoft.com/office/officeart/2005/8/layout/vList2"/>
    <dgm:cxn modelId="{7E6EC974-2FAA-4FAF-824B-C20918E5A04B}" srcId="{09A67386-23AC-4C4F-84A3-80335664DC87}" destId="{8889FFB1-CF0F-4693-876E-94C8213DF750}" srcOrd="5" destOrd="0" parTransId="{CC1D32D2-10FF-4B5A-B721-E5E8FFDC4643}" sibTransId="{C672C924-B0F1-4D05-A9D7-FEB16A8C3959}"/>
    <dgm:cxn modelId="{7E3B30EA-3F3D-4A3B-8A0B-288FBD82CD34}" type="presOf" srcId="{F9F5C91B-AA56-4428-AEA5-E8A7DAA06394}" destId="{CD06765B-6663-4DFD-B9BA-C522A239E0D2}" srcOrd="0" destOrd="0" presId="urn:microsoft.com/office/officeart/2005/8/layout/vList2"/>
    <dgm:cxn modelId="{E592B8FC-6C96-4242-851A-75CAA9D179C6}" srcId="{09A67386-23AC-4C4F-84A3-80335664DC87}" destId="{1BBEDE08-95D5-42D1-9EC2-CBE0F776864A}" srcOrd="0" destOrd="0" parTransId="{30EF80A6-80B8-4A8D-BD2F-C681A0BE511E}" sibTransId="{C691342F-AA6B-42FE-AF00-DD3C0F41708B}"/>
    <dgm:cxn modelId="{13002CA7-18F4-4278-8519-A6382CA435C1}" type="presOf" srcId="{4F506B14-14A5-4861-896E-94A8ED135319}" destId="{DCB21B19-E640-41E8-A641-AE9758AAFBD9}" srcOrd="0" destOrd="0" presId="urn:microsoft.com/office/officeart/2005/8/layout/vList2"/>
    <dgm:cxn modelId="{D90D9DCF-2537-4C49-BB48-CCB135B7DD73}" type="presOf" srcId="{8889FFB1-CF0F-4693-876E-94C8213DF750}" destId="{01CFBEFA-BF04-4150-A131-CADD8D211469}" srcOrd="0" destOrd="0" presId="urn:microsoft.com/office/officeart/2005/8/layout/vList2"/>
    <dgm:cxn modelId="{85FF4573-B48C-46E6-B656-637DF43D0417}" srcId="{09A67386-23AC-4C4F-84A3-80335664DC87}" destId="{F9F5C91B-AA56-4428-AEA5-E8A7DAA06394}" srcOrd="2" destOrd="0" parTransId="{FF03D1FE-07E4-478C-8315-72A150652379}" sibTransId="{30BA49F1-CEFE-448F-ABE1-666192179682}"/>
    <dgm:cxn modelId="{3F37FB04-81CD-4B4C-9056-DF5D5915E738}" srcId="{09A67386-23AC-4C4F-84A3-80335664DC87}" destId="{4F506B14-14A5-4861-896E-94A8ED135319}" srcOrd="1" destOrd="0" parTransId="{C81614E9-23D0-40FC-BA29-CB292D4EE019}" sibTransId="{23C75E60-3D7C-4A85-92B1-0227EF5A45AF}"/>
    <dgm:cxn modelId="{A715AA28-C7C5-4FAB-B44C-DA3C9CDB74FB}" type="presOf" srcId="{09A67386-23AC-4C4F-84A3-80335664DC87}" destId="{EE1C99E0-84DB-48D7-8E2C-561C288BF961}" srcOrd="0" destOrd="0" presId="urn:microsoft.com/office/officeart/2005/8/layout/vList2"/>
    <dgm:cxn modelId="{71421508-CA3F-4A33-9AA0-FB8D2B26FE6E}" type="presParOf" srcId="{EE1C99E0-84DB-48D7-8E2C-561C288BF961}" destId="{11721B86-666B-4949-90B4-73251CACEE00}" srcOrd="0" destOrd="0" presId="urn:microsoft.com/office/officeart/2005/8/layout/vList2"/>
    <dgm:cxn modelId="{028D99DB-50DC-404E-9F56-FA8D6CC3272D}" type="presParOf" srcId="{EE1C99E0-84DB-48D7-8E2C-561C288BF961}" destId="{BD61BBDB-12F2-488A-8DF1-00809775E7E1}" srcOrd="1" destOrd="0" presId="urn:microsoft.com/office/officeart/2005/8/layout/vList2"/>
    <dgm:cxn modelId="{686A6114-0BBA-4B94-A34A-94D3AF4DED3D}" type="presParOf" srcId="{EE1C99E0-84DB-48D7-8E2C-561C288BF961}" destId="{DCB21B19-E640-41E8-A641-AE9758AAFBD9}" srcOrd="2" destOrd="0" presId="urn:microsoft.com/office/officeart/2005/8/layout/vList2"/>
    <dgm:cxn modelId="{7EFD36B6-541A-4105-B4DE-82F53D2B2304}" type="presParOf" srcId="{EE1C99E0-84DB-48D7-8E2C-561C288BF961}" destId="{74219136-BFEC-426C-9291-11A6444BED25}" srcOrd="3" destOrd="0" presId="urn:microsoft.com/office/officeart/2005/8/layout/vList2"/>
    <dgm:cxn modelId="{D96AF08D-FF13-418F-9C5A-8D185F0B6176}" type="presParOf" srcId="{EE1C99E0-84DB-48D7-8E2C-561C288BF961}" destId="{CD06765B-6663-4DFD-B9BA-C522A239E0D2}" srcOrd="4" destOrd="0" presId="urn:microsoft.com/office/officeart/2005/8/layout/vList2"/>
    <dgm:cxn modelId="{2FE380A6-9E1A-4474-AB38-8778E2247D3E}" type="presParOf" srcId="{EE1C99E0-84DB-48D7-8E2C-561C288BF961}" destId="{4E1AE2D2-44B6-4057-AB55-57B157F01FCF}" srcOrd="5" destOrd="0" presId="urn:microsoft.com/office/officeart/2005/8/layout/vList2"/>
    <dgm:cxn modelId="{BA741A11-D01C-4577-9A01-1F02ED8926D5}" type="presParOf" srcId="{EE1C99E0-84DB-48D7-8E2C-561C288BF961}" destId="{988EC0C8-42D0-4AD3-B22E-A970CDA10EAC}" srcOrd="6" destOrd="0" presId="urn:microsoft.com/office/officeart/2005/8/layout/vList2"/>
    <dgm:cxn modelId="{442F3CD7-2662-4DB6-AC17-7AD4234615CE}" type="presParOf" srcId="{EE1C99E0-84DB-48D7-8E2C-561C288BF961}" destId="{E4DB595A-C18B-4410-A332-D84582E3E37E}" srcOrd="7" destOrd="0" presId="urn:microsoft.com/office/officeart/2005/8/layout/vList2"/>
    <dgm:cxn modelId="{844F0ADC-3193-4B35-9395-6868D2FF4BB5}" type="presParOf" srcId="{EE1C99E0-84DB-48D7-8E2C-561C288BF961}" destId="{4DF88827-E01C-4C22-B38A-999FB2ADAD7D}" srcOrd="8" destOrd="0" presId="urn:microsoft.com/office/officeart/2005/8/layout/vList2"/>
    <dgm:cxn modelId="{1E7D7352-E425-487A-97C3-8B4CF53ABFD9}" type="presParOf" srcId="{EE1C99E0-84DB-48D7-8E2C-561C288BF961}" destId="{946BFF8E-DDB0-463F-ADEC-126D45C4C95E}" srcOrd="9" destOrd="0" presId="urn:microsoft.com/office/officeart/2005/8/layout/vList2"/>
    <dgm:cxn modelId="{2FA46768-9E31-48AC-8BDE-E4A725C1687A}" type="presParOf" srcId="{EE1C99E0-84DB-48D7-8E2C-561C288BF961}" destId="{01CFBEFA-BF04-4150-A131-CADD8D21146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84475A-67E8-4819-B762-6D12A3C5B7A2}" type="doc">
      <dgm:prSet loTypeId="urn:microsoft.com/office/officeart/2005/8/layout/lProcess3" loCatId="process" qsTypeId="urn:microsoft.com/office/officeart/2005/8/quickstyle/simple1#4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F86345D1-A146-4A6F-8DAE-97C0F23880E2}">
      <dgm:prSet/>
      <dgm:spPr/>
      <dgm:t>
        <a:bodyPr/>
        <a:lstStyle/>
        <a:p>
          <a:pPr rtl="0"/>
          <a:r>
            <a:rPr lang="lv-LV" dirty="0" smtClean="0"/>
            <a:t>iegaumēšana</a:t>
          </a:r>
          <a:endParaRPr lang="lv-LV" dirty="0"/>
        </a:p>
      </dgm:t>
    </dgm:pt>
    <dgm:pt modelId="{01634AED-61FC-4A27-9FAA-DBD181CB6AE0}" type="parTrans" cxnId="{602D1B41-C96F-4F23-91FD-0A7655CAF178}">
      <dgm:prSet/>
      <dgm:spPr/>
      <dgm:t>
        <a:bodyPr/>
        <a:lstStyle/>
        <a:p>
          <a:endParaRPr lang="lv-LV"/>
        </a:p>
      </dgm:t>
    </dgm:pt>
    <dgm:pt modelId="{D87B49A9-2958-4325-AC5F-C3E275579634}" type="sibTrans" cxnId="{602D1B41-C96F-4F23-91FD-0A7655CAF178}">
      <dgm:prSet/>
      <dgm:spPr/>
      <dgm:t>
        <a:bodyPr/>
        <a:lstStyle/>
        <a:p>
          <a:endParaRPr lang="lv-LV"/>
        </a:p>
      </dgm:t>
    </dgm:pt>
    <dgm:pt modelId="{14BCBBCF-9AE8-4CB3-8822-29C40BAA79F0}">
      <dgm:prSet/>
      <dgm:spPr/>
      <dgm:t>
        <a:bodyPr/>
        <a:lstStyle/>
        <a:p>
          <a:pPr rtl="0"/>
          <a:r>
            <a:rPr lang="lv-LV" dirty="0" smtClean="0"/>
            <a:t>saglabāšana </a:t>
          </a:r>
          <a:endParaRPr lang="lv-LV" dirty="0"/>
        </a:p>
      </dgm:t>
    </dgm:pt>
    <dgm:pt modelId="{C6348F35-28EA-4BC1-9824-B2C910AC8AB6}" type="parTrans" cxnId="{D693F3DB-0E84-439B-9B2B-9BD2A1B3BDB2}">
      <dgm:prSet/>
      <dgm:spPr/>
      <dgm:t>
        <a:bodyPr/>
        <a:lstStyle/>
        <a:p>
          <a:endParaRPr lang="lv-LV"/>
        </a:p>
      </dgm:t>
    </dgm:pt>
    <dgm:pt modelId="{C3A38243-4E34-4437-AB92-D6F6DCD8115C}" type="sibTrans" cxnId="{D693F3DB-0E84-439B-9B2B-9BD2A1B3BDB2}">
      <dgm:prSet/>
      <dgm:spPr/>
      <dgm:t>
        <a:bodyPr/>
        <a:lstStyle/>
        <a:p>
          <a:endParaRPr lang="lv-LV"/>
        </a:p>
      </dgm:t>
    </dgm:pt>
    <dgm:pt modelId="{0CBDFCBB-8154-4024-AD91-F908A835290B}">
      <dgm:prSet/>
      <dgm:spPr/>
      <dgm:t>
        <a:bodyPr/>
        <a:lstStyle/>
        <a:p>
          <a:pPr rtl="0"/>
          <a:r>
            <a:rPr lang="lv-LV" dirty="0" smtClean="0"/>
            <a:t>atcerēšanās</a:t>
          </a:r>
          <a:endParaRPr lang="lv-LV" dirty="0"/>
        </a:p>
      </dgm:t>
    </dgm:pt>
    <dgm:pt modelId="{0040F84B-9397-445D-B574-10DB25F600AB}" type="parTrans" cxnId="{36D72B92-B1ED-4000-AEDF-7E852302D787}">
      <dgm:prSet/>
      <dgm:spPr/>
      <dgm:t>
        <a:bodyPr/>
        <a:lstStyle/>
        <a:p>
          <a:endParaRPr lang="lv-LV"/>
        </a:p>
      </dgm:t>
    </dgm:pt>
    <dgm:pt modelId="{FBEDF4C2-9B30-4C45-855B-D0C671F32859}" type="sibTrans" cxnId="{36D72B92-B1ED-4000-AEDF-7E852302D787}">
      <dgm:prSet/>
      <dgm:spPr/>
      <dgm:t>
        <a:bodyPr/>
        <a:lstStyle/>
        <a:p>
          <a:endParaRPr lang="lv-LV"/>
        </a:p>
      </dgm:t>
    </dgm:pt>
    <dgm:pt modelId="{C85012C0-1A66-48F9-A2C9-294FDAE44C21}" type="pres">
      <dgm:prSet presAssocID="{C184475A-67E8-4819-B762-6D12A3C5B7A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lv-LV"/>
        </a:p>
      </dgm:t>
    </dgm:pt>
    <dgm:pt modelId="{6A49B360-2DA3-4E8C-9414-6280718547E5}" type="pres">
      <dgm:prSet presAssocID="{F86345D1-A146-4A6F-8DAE-97C0F23880E2}" presName="horFlow" presStyleCnt="0"/>
      <dgm:spPr/>
    </dgm:pt>
    <dgm:pt modelId="{94CC8AA5-7AC8-4B15-9A5A-8BD42BFBD429}" type="pres">
      <dgm:prSet presAssocID="{F86345D1-A146-4A6F-8DAE-97C0F23880E2}" presName="bigChev" presStyleLbl="node1" presStyleIdx="0" presStyleCnt="3"/>
      <dgm:spPr/>
      <dgm:t>
        <a:bodyPr/>
        <a:lstStyle/>
        <a:p>
          <a:endParaRPr lang="lv-LV"/>
        </a:p>
      </dgm:t>
    </dgm:pt>
    <dgm:pt modelId="{67224889-B38E-4D06-8126-D3706BE04A89}" type="pres">
      <dgm:prSet presAssocID="{F86345D1-A146-4A6F-8DAE-97C0F23880E2}" presName="vSp" presStyleCnt="0"/>
      <dgm:spPr/>
    </dgm:pt>
    <dgm:pt modelId="{904B2334-4498-4E7F-B5EF-F715BF79268D}" type="pres">
      <dgm:prSet presAssocID="{14BCBBCF-9AE8-4CB3-8822-29C40BAA79F0}" presName="horFlow" presStyleCnt="0"/>
      <dgm:spPr/>
    </dgm:pt>
    <dgm:pt modelId="{F95694B4-9163-4A8F-AE12-5317CF2D6527}" type="pres">
      <dgm:prSet presAssocID="{14BCBBCF-9AE8-4CB3-8822-29C40BAA79F0}" presName="bigChev" presStyleLbl="node1" presStyleIdx="1" presStyleCnt="3"/>
      <dgm:spPr/>
      <dgm:t>
        <a:bodyPr/>
        <a:lstStyle/>
        <a:p>
          <a:endParaRPr lang="lv-LV"/>
        </a:p>
      </dgm:t>
    </dgm:pt>
    <dgm:pt modelId="{DB845802-0026-4F0C-98C3-8164ECC2DE6F}" type="pres">
      <dgm:prSet presAssocID="{14BCBBCF-9AE8-4CB3-8822-29C40BAA79F0}" presName="vSp" presStyleCnt="0"/>
      <dgm:spPr/>
    </dgm:pt>
    <dgm:pt modelId="{6ECB6375-A7E1-4DA2-B71D-E7C3FF013800}" type="pres">
      <dgm:prSet presAssocID="{0CBDFCBB-8154-4024-AD91-F908A835290B}" presName="horFlow" presStyleCnt="0"/>
      <dgm:spPr/>
    </dgm:pt>
    <dgm:pt modelId="{E022A2E7-1709-4C29-8CFE-DFD026CC20D9}" type="pres">
      <dgm:prSet presAssocID="{0CBDFCBB-8154-4024-AD91-F908A835290B}" presName="bigChev" presStyleLbl="node1" presStyleIdx="2" presStyleCnt="3"/>
      <dgm:spPr/>
      <dgm:t>
        <a:bodyPr/>
        <a:lstStyle/>
        <a:p>
          <a:endParaRPr lang="lv-LV"/>
        </a:p>
      </dgm:t>
    </dgm:pt>
  </dgm:ptLst>
  <dgm:cxnLst>
    <dgm:cxn modelId="{A13E41C6-2115-43D8-9124-122CC6F03A92}" type="presOf" srcId="{14BCBBCF-9AE8-4CB3-8822-29C40BAA79F0}" destId="{F95694B4-9163-4A8F-AE12-5317CF2D6527}" srcOrd="0" destOrd="0" presId="urn:microsoft.com/office/officeart/2005/8/layout/lProcess3"/>
    <dgm:cxn modelId="{36D72B92-B1ED-4000-AEDF-7E852302D787}" srcId="{C184475A-67E8-4819-B762-6D12A3C5B7A2}" destId="{0CBDFCBB-8154-4024-AD91-F908A835290B}" srcOrd="2" destOrd="0" parTransId="{0040F84B-9397-445D-B574-10DB25F600AB}" sibTransId="{FBEDF4C2-9B30-4C45-855B-D0C671F32859}"/>
    <dgm:cxn modelId="{30E84A22-91A8-46DB-A884-1AE4F13ADB9B}" type="presOf" srcId="{F86345D1-A146-4A6F-8DAE-97C0F23880E2}" destId="{94CC8AA5-7AC8-4B15-9A5A-8BD42BFBD429}" srcOrd="0" destOrd="0" presId="urn:microsoft.com/office/officeart/2005/8/layout/lProcess3"/>
    <dgm:cxn modelId="{602D1B41-C96F-4F23-91FD-0A7655CAF178}" srcId="{C184475A-67E8-4819-B762-6D12A3C5B7A2}" destId="{F86345D1-A146-4A6F-8DAE-97C0F23880E2}" srcOrd="0" destOrd="0" parTransId="{01634AED-61FC-4A27-9FAA-DBD181CB6AE0}" sibTransId="{D87B49A9-2958-4325-AC5F-C3E275579634}"/>
    <dgm:cxn modelId="{DE69C29E-FD6D-49BA-BA51-FA14F1BF4CB3}" type="presOf" srcId="{0CBDFCBB-8154-4024-AD91-F908A835290B}" destId="{E022A2E7-1709-4C29-8CFE-DFD026CC20D9}" srcOrd="0" destOrd="0" presId="urn:microsoft.com/office/officeart/2005/8/layout/lProcess3"/>
    <dgm:cxn modelId="{44684490-5DB4-45CF-94BC-0B69023D7973}" type="presOf" srcId="{C184475A-67E8-4819-B762-6D12A3C5B7A2}" destId="{C85012C0-1A66-48F9-A2C9-294FDAE44C21}" srcOrd="0" destOrd="0" presId="urn:microsoft.com/office/officeart/2005/8/layout/lProcess3"/>
    <dgm:cxn modelId="{D693F3DB-0E84-439B-9B2B-9BD2A1B3BDB2}" srcId="{C184475A-67E8-4819-B762-6D12A3C5B7A2}" destId="{14BCBBCF-9AE8-4CB3-8822-29C40BAA79F0}" srcOrd="1" destOrd="0" parTransId="{C6348F35-28EA-4BC1-9824-B2C910AC8AB6}" sibTransId="{C3A38243-4E34-4437-AB92-D6F6DCD8115C}"/>
    <dgm:cxn modelId="{6536FABC-4D1E-4553-A400-4DC54683604C}" type="presParOf" srcId="{C85012C0-1A66-48F9-A2C9-294FDAE44C21}" destId="{6A49B360-2DA3-4E8C-9414-6280718547E5}" srcOrd="0" destOrd="0" presId="urn:microsoft.com/office/officeart/2005/8/layout/lProcess3"/>
    <dgm:cxn modelId="{D4B6A608-517E-4D2C-BFF3-271BD6C62D8B}" type="presParOf" srcId="{6A49B360-2DA3-4E8C-9414-6280718547E5}" destId="{94CC8AA5-7AC8-4B15-9A5A-8BD42BFBD429}" srcOrd="0" destOrd="0" presId="urn:microsoft.com/office/officeart/2005/8/layout/lProcess3"/>
    <dgm:cxn modelId="{C08B8F6E-9B84-4F0B-B336-FE17678BA6FF}" type="presParOf" srcId="{C85012C0-1A66-48F9-A2C9-294FDAE44C21}" destId="{67224889-B38E-4D06-8126-D3706BE04A89}" srcOrd="1" destOrd="0" presId="urn:microsoft.com/office/officeart/2005/8/layout/lProcess3"/>
    <dgm:cxn modelId="{0B5BD580-2ED7-48B0-B386-BB8A5EF3FDF5}" type="presParOf" srcId="{C85012C0-1A66-48F9-A2C9-294FDAE44C21}" destId="{904B2334-4498-4E7F-B5EF-F715BF79268D}" srcOrd="2" destOrd="0" presId="urn:microsoft.com/office/officeart/2005/8/layout/lProcess3"/>
    <dgm:cxn modelId="{295C0331-02CD-4E62-947C-8F0CE21C078E}" type="presParOf" srcId="{904B2334-4498-4E7F-B5EF-F715BF79268D}" destId="{F95694B4-9163-4A8F-AE12-5317CF2D6527}" srcOrd="0" destOrd="0" presId="urn:microsoft.com/office/officeart/2005/8/layout/lProcess3"/>
    <dgm:cxn modelId="{EB8A4599-FE97-4750-8626-474ACE9B22CD}" type="presParOf" srcId="{C85012C0-1A66-48F9-A2C9-294FDAE44C21}" destId="{DB845802-0026-4F0C-98C3-8164ECC2DE6F}" srcOrd="3" destOrd="0" presId="urn:microsoft.com/office/officeart/2005/8/layout/lProcess3"/>
    <dgm:cxn modelId="{5A96143D-3C87-4FC8-A222-7985CB39A517}" type="presParOf" srcId="{C85012C0-1A66-48F9-A2C9-294FDAE44C21}" destId="{6ECB6375-A7E1-4DA2-B71D-E7C3FF013800}" srcOrd="4" destOrd="0" presId="urn:microsoft.com/office/officeart/2005/8/layout/lProcess3"/>
    <dgm:cxn modelId="{FCD57158-9FEE-46D1-BF54-00211F3A5886}" type="presParOf" srcId="{6ECB6375-A7E1-4DA2-B71D-E7C3FF013800}" destId="{E022A2E7-1709-4C29-8CFE-DFD026CC20D9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87E8B2-329F-4E43-ABF3-4F70E29991D5}" type="doc">
      <dgm:prSet loTypeId="urn:microsoft.com/office/officeart/2005/8/layout/chevron1" loCatId="process" qsTypeId="urn:microsoft.com/office/officeart/2005/8/quickstyle/simple1#5" qsCatId="simple" csTypeId="urn:microsoft.com/office/officeart/2005/8/colors/accent1_2#1" csCatId="accent1" phldr="1"/>
      <dgm:spPr/>
      <dgm:t>
        <a:bodyPr/>
        <a:lstStyle/>
        <a:p>
          <a:endParaRPr lang="lv-LV"/>
        </a:p>
      </dgm:t>
    </dgm:pt>
    <dgm:pt modelId="{2F88BAC6-7520-4CDF-879C-4DC473B90CEE}">
      <dgm:prSet/>
      <dgm:spPr/>
      <dgm:t>
        <a:bodyPr/>
        <a:lstStyle/>
        <a:p>
          <a:pPr rtl="0"/>
          <a:r>
            <a:rPr lang="lv-LV" dirty="0" smtClean="0"/>
            <a:t>sensorā</a:t>
          </a:r>
          <a:endParaRPr lang="lv-LV" dirty="0"/>
        </a:p>
      </dgm:t>
    </dgm:pt>
    <dgm:pt modelId="{F910CB99-D883-489B-9FB7-3B91580F02AF}" type="parTrans" cxnId="{1A53A5DB-26B5-4A1C-BBCF-BC275F3E9B85}">
      <dgm:prSet/>
      <dgm:spPr/>
      <dgm:t>
        <a:bodyPr/>
        <a:lstStyle/>
        <a:p>
          <a:endParaRPr lang="lv-LV"/>
        </a:p>
      </dgm:t>
    </dgm:pt>
    <dgm:pt modelId="{3F1EF95D-7F47-4149-9920-3CCF7661B24F}" type="sibTrans" cxnId="{1A53A5DB-26B5-4A1C-BBCF-BC275F3E9B85}">
      <dgm:prSet/>
      <dgm:spPr/>
      <dgm:t>
        <a:bodyPr/>
        <a:lstStyle/>
        <a:p>
          <a:endParaRPr lang="lv-LV"/>
        </a:p>
      </dgm:t>
    </dgm:pt>
    <dgm:pt modelId="{EEA96CD0-BE86-4F6B-AE27-8D5C8B45EA34}">
      <dgm:prSet/>
      <dgm:spPr/>
      <dgm:t>
        <a:bodyPr/>
        <a:lstStyle/>
        <a:p>
          <a:pPr rtl="0"/>
          <a:r>
            <a:rPr lang="lv-LV" smtClean="0"/>
            <a:t>īslaicīgā</a:t>
          </a:r>
          <a:endParaRPr lang="lv-LV"/>
        </a:p>
      </dgm:t>
    </dgm:pt>
    <dgm:pt modelId="{F125C271-EF02-459B-A2D7-96DB3E7D6D45}" type="parTrans" cxnId="{E931A4B2-AA93-4A37-A206-6CF3197CDE29}">
      <dgm:prSet/>
      <dgm:spPr/>
      <dgm:t>
        <a:bodyPr/>
        <a:lstStyle/>
        <a:p>
          <a:endParaRPr lang="lv-LV"/>
        </a:p>
      </dgm:t>
    </dgm:pt>
    <dgm:pt modelId="{412D7E56-046F-44C3-AB10-0C0D8C835379}" type="sibTrans" cxnId="{E931A4B2-AA93-4A37-A206-6CF3197CDE29}">
      <dgm:prSet/>
      <dgm:spPr/>
      <dgm:t>
        <a:bodyPr/>
        <a:lstStyle/>
        <a:p>
          <a:endParaRPr lang="lv-LV"/>
        </a:p>
      </dgm:t>
    </dgm:pt>
    <dgm:pt modelId="{98A41DB3-10CF-484B-9C88-873C0F707A6D}">
      <dgm:prSet/>
      <dgm:spPr/>
      <dgm:t>
        <a:bodyPr/>
        <a:lstStyle/>
        <a:p>
          <a:pPr rtl="0"/>
          <a:r>
            <a:rPr lang="lv-LV" smtClean="0"/>
            <a:t>ilglaicīgā jeb noturīgā</a:t>
          </a:r>
          <a:endParaRPr lang="lv-LV"/>
        </a:p>
      </dgm:t>
    </dgm:pt>
    <dgm:pt modelId="{ED4C450A-9578-493A-9C00-EFD419DEBA7B}" type="parTrans" cxnId="{EC896BD4-41CE-4314-A695-FB2E72068E28}">
      <dgm:prSet/>
      <dgm:spPr/>
      <dgm:t>
        <a:bodyPr/>
        <a:lstStyle/>
        <a:p>
          <a:endParaRPr lang="lv-LV"/>
        </a:p>
      </dgm:t>
    </dgm:pt>
    <dgm:pt modelId="{BF02994C-8CC5-4EF0-B05B-CF581B6BC28A}" type="sibTrans" cxnId="{EC896BD4-41CE-4314-A695-FB2E72068E28}">
      <dgm:prSet/>
      <dgm:spPr/>
      <dgm:t>
        <a:bodyPr/>
        <a:lstStyle/>
        <a:p>
          <a:endParaRPr lang="lv-LV"/>
        </a:p>
      </dgm:t>
    </dgm:pt>
    <dgm:pt modelId="{37EE1693-A42B-430F-BE17-85EED2EF1ABD}" type="pres">
      <dgm:prSet presAssocID="{5887E8B2-329F-4E43-ABF3-4F70E29991D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8B6EF8FC-61FC-43EC-82DF-E1099E978159}" type="pres">
      <dgm:prSet presAssocID="{2F88BAC6-7520-4CDF-879C-4DC473B90C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1CC31BB-CFCA-49CF-AED1-88822FB07606}" type="pres">
      <dgm:prSet presAssocID="{3F1EF95D-7F47-4149-9920-3CCF7661B24F}" presName="parTxOnlySpace" presStyleCnt="0"/>
      <dgm:spPr/>
    </dgm:pt>
    <dgm:pt modelId="{91E5B9F5-BAFC-4395-8AC9-A46478108DB2}" type="pres">
      <dgm:prSet presAssocID="{EEA96CD0-BE86-4F6B-AE27-8D5C8B45EA3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6572A3D-96A5-4D9B-9810-DB1CA9EB5750}" type="pres">
      <dgm:prSet presAssocID="{412D7E56-046F-44C3-AB10-0C0D8C835379}" presName="parTxOnlySpace" presStyleCnt="0"/>
      <dgm:spPr/>
    </dgm:pt>
    <dgm:pt modelId="{2209C369-2B81-4E8B-AD79-4A87CF0E959E}" type="pres">
      <dgm:prSet presAssocID="{98A41DB3-10CF-484B-9C88-873C0F707A6D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1A53A5DB-26B5-4A1C-BBCF-BC275F3E9B85}" srcId="{5887E8B2-329F-4E43-ABF3-4F70E29991D5}" destId="{2F88BAC6-7520-4CDF-879C-4DC473B90CEE}" srcOrd="0" destOrd="0" parTransId="{F910CB99-D883-489B-9FB7-3B91580F02AF}" sibTransId="{3F1EF95D-7F47-4149-9920-3CCF7661B24F}"/>
    <dgm:cxn modelId="{5D964D00-9AD8-4868-8744-95A49637C144}" type="presOf" srcId="{5887E8B2-329F-4E43-ABF3-4F70E29991D5}" destId="{37EE1693-A42B-430F-BE17-85EED2EF1ABD}" srcOrd="0" destOrd="0" presId="urn:microsoft.com/office/officeart/2005/8/layout/chevron1"/>
    <dgm:cxn modelId="{537C0999-49C9-430F-8A68-E77628FE4F5E}" type="presOf" srcId="{2F88BAC6-7520-4CDF-879C-4DC473B90CEE}" destId="{8B6EF8FC-61FC-43EC-82DF-E1099E978159}" srcOrd="0" destOrd="0" presId="urn:microsoft.com/office/officeart/2005/8/layout/chevron1"/>
    <dgm:cxn modelId="{EC896BD4-41CE-4314-A695-FB2E72068E28}" srcId="{5887E8B2-329F-4E43-ABF3-4F70E29991D5}" destId="{98A41DB3-10CF-484B-9C88-873C0F707A6D}" srcOrd="2" destOrd="0" parTransId="{ED4C450A-9578-493A-9C00-EFD419DEBA7B}" sibTransId="{BF02994C-8CC5-4EF0-B05B-CF581B6BC28A}"/>
    <dgm:cxn modelId="{E931A4B2-AA93-4A37-A206-6CF3197CDE29}" srcId="{5887E8B2-329F-4E43-ABF3-4F70E29991D5}" destId="{EEA96CD0-BE86-4F6B-AE27-8D5C8B45EA34}" srcOrd="1" destOrd="0" parTransId="{F125C271-EF02-459B-A2D7-96DB3E7D6D45}" sibTransId="{412D7E56-046F-44C3-AB10-0C0D8C835379}"/>
    <dgm:cxn modelId="{7841E394-CC1F-4CA1-AE4E-2F4671F526A8}" type="presOf" srcId="{EEA96CD0-BE86-4F6B-AE27-8D5C8B45EA34}" destId="{91E5B9F5-BAFC-4395-8AC9-A46478108DB2}" srcOrd="0" destOrd="0" presId="urn:microsoft.com/office/officeart/2005/8/layout/chevron1"/>
    <dgm:cxn modelId="{7BB2EE88-A222-4F84-8220-09C0BE777561}" type="presOf" srcId="{98A41DB3-10CF-484B-9C88-873C0F707A6D}" destId="{2209C369-2B81-4E8B-AD79-4A87CF0E959E}" srcOrd="0" destOrd="0" presId="urn:microsoft.com/office/officeart/2005/8/layout/chevron1"/>
    <dgm:cxn modelId="{3A601B90-F280-461E-89AD-8A5DB108BB4C}" type="presParOf" srcId="{37EE1693-A42B-430F-BE17-85EED2EF1ABD}" destId="{8B6EF8FC-61FC-43EC-82DF-E1099E978159}" srcOrd="0" destOrd="0" presId="urn:microsoft.com/office/officeart/2005/8/layout/chevron1"/>
    <dgm:cxn modelId="{2E7A10E4-F0A0-4857-986D-CE2BA410D78E}" type="presParOf" srcId="{37EE1693-A42B-430F-BE17-85EED2EF1ABD}" destId="{01CC31BB-CFCA-49CF-AED1-88822FB07606}" srcOrd="1" destOrd="0" presId="urn:microsoft.com/office/officeart/2005/8/layout/chevron1"/>
    <dgm:cxn modelId="{183EDEC0-D812-49DC-AB04-9AE9DD6EC606}" type="presParOf" srcId="{37EE1693-A42B-430F-BE17-85EED2EF1ABD}" destId="{91E5B9F5-BAFC-4395-8AC9-A46478108DB2}" srcOrd="2" destOrd="0" presId="urn:microsoft.com/office/officeart/2005/8/layout/chevron1"/>
    <dgm:cxn modelId="{9AD8CE87-B5CA-4FF2-908A-2FA5D2213A24}" type="presParOf" srcId="{37EE1693-A42B-430F-BE17-85EED2EF1ABD}" destId="{06572A3D-96A5-4D9B-9810-DB1CA9EB5750}" srcOrd="3" destOrd="0" presId="urn:microsoft.com/office/officeart/2005/8/layout/chevron1"/>
    <dgm:cxn modelId="{169464A6-B808-4057-96DB-E1D904A7CBC7}" type="presParOf" srcId="{37EE1693-A42B-430F-BE17-85EED2EF1ABD}" destId="{2209C369-2B81-4E8B-AD79-4A87CF0E959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C1E9320-B5B9-46E5-90A0-A363E37B9CB8}" type="doc">
      <dgm:prSet loTypeId="urn:microsoft.com/office/officeart/2005/8/layout/hProcess9" loCatId="process" qsTypeId="urn:microsoft.com/office/officeart/2005/8/quickstyle/simple1#6" qsCatId="simple" csTypeId="urn:microsoft.com/office/officeart/2005/8/colors/colorful2" csCatId="colorful"/>
      <dgm:spPr/>
      <dgm:t>
        <a:bodyPr/>
        <a:lstStyle/>
        <a:p>
          <a:endParaRPr lang="lv-LV"/>
        </a:p>
      </dgm:t>
    </dgm:pt>
    <dgm:pt modelId="{02EFA985-158C-450E-9E40-9C8C44BB2CA5}">
      <dgm:prSet/>
      <dgm:spPr/>
      <dgm:t>
        <a:bodyPr/>
        <a:lstStyle/>
        <a:p>
          <a:pPr rtl="0"/>
          <a:r>
            <a:rPr lang="lv-LV" smtClean="0"/>
            <a:t>problēmsituācijas apzināšana, </a:t>
          </a:r>
          <a:endParaRPr lang="lv-LV"/>
        </a:p>
      </dgm:t>
    </dgm:pt>
    <dgm:pt modelId="{C8B407C6-8E97-4CC2-9AA5-E168C6130DF4}" type="parTrans" cxnId="{686AA6A0-4A73-4F0F-85AC-D1ECAFDF1B93}">
      <dgm:prSet/>
      <dgm:spPr/>
      <dgm:t>
        <a:bodyPr/>
        <a:lstStyle/>
        <a:p>
          <a:endParaRPr lang="lv-LV"/>
        </a:p>
      </dgm:t>
    </dgm:pt>
    <dgm:pt modelId="{CCD7F527-1087-44A8-99B0-A9A6B3FC9D8A}" type="sibTrans" cxnId="{686AA6A0-4A73-4F0F-85AC-D1ECAFDF1B93}">
      <dgm:prSet/>
      <dgm:spPr/>
      <dgm:t>
        <a:bodyPr/>
        <a:lstStyle/>
        <a:p>
          <a:endParaRPr lang="lv-LV"/>
        </a:p>
      </dgm:t>
    </dgm:pt>
    <dgm:pt modelId="{5FE2489B-FA5B-4B80-AC2A-EDFDA218BC4E}">
      <dgm:prSet/>
      <dgm:spPr/>
      <dgm:t>
        <a:bodyPr/>
        <a:lstStyle/>
        <a:p>
          <a:pPr rtl="0"/>
          <a:r>
            <a:rPr lang="lv-LV" smtClean="0"/>
            <a:t>problēmas analīze un mērķu nospraušana, (noskaidrot, kas dots, kas jāatrod, kādas informācijas trūkst, kāda ir lieka),</a:t>
          </a:r>
          <a:endParaRPr lang="lv-LV"/>
        </a:p>
      </dgm:t>
    </dgm:pt>
    <dgm:pt modelId="{3FE1C81D-0C7D-4303-828C-912F46641DF2}" type="parTrans" cxnId="{75C2A6CA-57AD-4E41-ADC4-2E5EDE6D12C9}">
      <dgm:prSet/>
      <dgm:spPr/>
      <dgm:t>
        <a:bodyPr/>
        <a:lstStyle/>
        <a:p>
          <a:endParaRPr lang="lv-LV"/>
        </a:p>
      </dgm:t>
    </dgm:pt>
    <dgm:pt modelId="{86A35DEB-5143-4E68-9598-2F86A9BEC365}" type="sibTrans" cxnId="{75C2A6CA-57AD-4E41-ADC4-2E5EDE6D12C9}">
      <dgm:prSet/>
      <dgm:spPr/>
      <dgm:t>
        <a:bodyPr/>
        <a:lstStyle/>
        <a:p>
          <a:endParaRPr lang="lv-LV"/>
        </a:p>
      </dgm:t>
    </dgm:pt>
    <dgm:pt modelId="{3A475F82-218B-41AB-B2C7-4590684ED845}">
      <dgm:prSet/>
      <dgm:spPr/>
      <dgm:t>
        <a:bodyPr/>
        <a:lstStyle/>
        <a:p>
          <a:pPr rtl="0"/>
          <a:r>
            <a:rPr lang="lv-LV" smtClean="0"/>
            <a:t>hipotēzes izvirzīšana, (variants, kā iespējams sasniegt mērķi)</a:t>
          </a:r>
          <a:endParaRPr lang="lv-LV"/>
        </a:p>
      </dgm:t>
    </dgm:pt>
    <dgm:pt modelId="{5CBB6734-770F-4D89-84F8-810E9FBD8521}" type="parTrans" cxnId="{6C9CB3BC-919D-48AA-B02C-8702A4D44C05}">
      <dgm:prSet/>
      <dgm:spPr/>
      <dgm:t>
        <a:bodyPr/>
        <a:lstStyle/>
        <a:p>
          <a:endParaRPr lang="lv-LV"/>
        </a:p>
      </dgm:t>
    </dgm:pt>
    <dgm:pt modelId="{12020A9B-42FA-4179-8608-FF5C9364FA96}" type="sibTrans" cxnId="{6C9CB3BC-919D-48AA-B02C-8702A4D44C05}">
      <dgm:prSet/>
      <dgm:spPr/>
      <dgm:t>
        <a:bodyPr/>
        <a:lstStyle/>
        <a:p>
          <a:endParaRPr lang="lv-LV"/>
        </a:p>
      </dgm:t>
    </dgm:pt>
    <dgm:pt modelId="{19DD0104-C6C1-4C91-8666-587E69863B6E}">
      <dgm:prSet/>
      <dgm:spPr/>
      <dgm:t>
        <a:bodyPr/>
        <a:lstStyle/>
        <a:p>
          <a:pPr rtl="0"/>
          <a:r>
            <a:rPr lang="lv-LV" smtClean="0"/>
            <a:t>hipotēzes pārbaude, </a:t>
          </a:r>
          <a:endParaRPr lang="lv-LV"/>
        </a:p>
      </dgm:t>
    </dgm:pt>
    <dgm:pt modelId="{1A3CCD45-20C2-47F1-AA0D-CFECD4394E85}" type="parTrans" cxnId="{575CE6F9-7A4C-43FF-9957-F225320F592C}">
      <dgm:prSet/>
      <dgm:spPr/>
      <dgm:t>
        <a:bodyPr/>
        <a:lstStyle/>
        <a:p>
          <a:endParaRPr lang="lv-LV"/>
        </a:p>
      </dgm:t>
    </dgm:pt>
    <dgm:pt modelId="{06FCBB55-49F6-4A1F-B1A1-977A4AC15E2D}" type="sibTrans" cxnId="{575CE6F9-7A4C-43FF-9957-F225320F592C}">
      <dgm:prSet/>
      <dgm:spPr/>
      <dgm:t>
        <a:bodyPr/>
        <a:lstStyle/>
        <a:p>
          <a:endParaRPr lang="lv-LV"/>
        </a:p>
      </dgm:t>
    </dgm:pt>
    <dgm:pt modelId="{4E336B77-6B51-415C-A8C2-D8192539F748}">
      <dgm:prSet/>
      <dgm:spPr/>
      <dgm:t>
        <a:bodyPr/>
        <a:lstStyle/>
        <a:p>
          <a:pPr rtl="0"/>
          <a:r>
            <a:rPr lang="lv-LV" smtClean="0"/>
            <a:t>risinājuma atrašana.</a:t>
          </a:r>
          <a:endParaRPr lang="lv-LV"/>
        </a:p>
      </dgm:t>
    </dgm:pt>
    <dgm:pt modelId="{10FEECFF-49F8-4717-A218-BB18189E7FCB}" type="parTrans" cxnId="{850308F0-5A7A-40FA-9393-9DDA0642009A}">
      <dgm:prSet/>
      <dgm:spPr/>
      <dgm:t>
        <a:bodyPr/>
        <a:lstStyle/>
        <a:p>
          <a:endParaRPr lang="lv-LV"/>
        </a:p>
      </dgm:t>
    </dgm:pt>
    <dgm:pt modelId="{E3D52834-F622-4B6C-A2EC-1C919300A383}" type="sibTrans" cxnId="{850308F0-5A7A-40FA-9393-9DDA0642009A}">
      <dgm:prSet/>
      <dgm:spPr/>
      <dgm:t>
        <a:bodyPr/>
        <a:lstStyle/>
        <a:p>
          <a:endParaRPr lang="lv-LV"/>
        </a:p>
      </dgm:t>
    </dgm:pt>
    <dgm:pt modelId="{B81B34C7-0FB0-42AC-9DBE-9FCE40DE5327}" type="pres">
      <dgm:prSet presAssocID="{FC1E9320-B5B9-46E5-90A0-A363E37B9CB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BDB1095C-5657-4D05-A7C6-AD2130825652}" type="pres">
      <dgm:prSet presAssocID="{FC1E9320-B5B9-46E5-90A0-A363E37B9CB8}" presName="arrow" presStyleLbl="bgShp" presStyleIdx="0" presStyleCnt="1"/>
      <dgm:spPr/>
    </dgm:pt>
    <dgm:pt modelId="{C47E3FCA-52BC-42FD-9EDA-43DB8091FB82}" type="pres">
      <dgm:prSet presAssocID="{FC1E9320-B5B9-46E5-90A0-A363E37B9CB8}" presName="linearProcess" presStyleCnt="0"/>
      <dgm:spPr/>
    </dgm:pt>
    <dgm:pt modelId="{4C7F97B6-6BCC-48FB-ACE0-26B574632B92}" type="pres">
      <dgm:prSet presAssocID="{02EFA985-158C-450E-9E40-9C8C44BB2CA5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265EF62-7D8E-4EFA-A20F-6D46D591FA10}" type="pres">
      <dgm:prSet presAssocID="{CCD7F527-1087-44A8-99B0-A9A6B3FC9D8A}" presName="sibTrans" presStyleCnt="0"/>
      <dgm:spPr/>
    </dgm:pt>
    <dgm:pt modelId="{C21DC7A2-3BE6-4619-96D0-A5C1F6EFC24C}" type="pres">
      <dgm:prSet presAssocID="{5FE2489B-FA5B-4B80-AC2A-EDFDA218BC4E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872C91B-2592-4854-9283-9BB8896BF9AE}" type="pres">
      <dgm:prSet presAssocID="{86A35DEB-5143-4E68-9598-2F86A9BEC365}" presName="sibTrans" presStyleCnt="0"/>
      <dgm:spPr/>
    </dgm:pt>
    <dgm:pt modelId="{EDA20767-2C94-456E-B16F-134AC7A262A4}" type="pres">
      <dgm:prSet presAssocID="{3A475F82-218B-41AB-B2C7-4590684ED845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CEB5D14-FF82-4006-97B4-7FB74D72E975}" type="pres">
      <dgm:prSet presAssocID="{12020A9B-42FA-4179-8608-FF5C9364FA96}" presName="sibTrans" presStyleCnt="0"/>
      <dgm:spPr/>
    </dgm:pt>
    <dgm:pt modelId="{58CCE797-8C0C-4F67-8313-9AAAAA5E3691}" type="pres">
      <dgm:prSet presAssocID="{19DD0104-C6C1-4C91-8666-587E69863B6E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745DD0C-F7C1-4703-BCB1-B45561499D4D}" type="pres">
      <dgm:prSet presAssocID="{06FCBB55-49F6-4A1F-B1A1-977A4AC15E2D}" presName="sibTrans" presStyleCnt="0"/>
      <dgm:spPr/>
    </dgm:pt>
    <dgm:pt modelId="{DBFCDB82-B198-4D02-8A80-44F7EB798CF6}" type="pres">
      <dgm:prSet presAssocID="{4E336B77-6B51-415C-A8C2-D8192539F748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9DF1A540-E6FB-4245-B5F9-D140ABC54D0C}" type="presOf" srcId="{4E336B77-6B51-415C-A8C2-D8192539F748}" destId="{DBFCDB82-B198-4D02-8A80-44F7EB798CF6}" srcOrd="0" destOrd="0" presId="urn:microsoft.com/office/officeart/2005/8/layout/hProcess9"/>
    <dgm:cxn modelId="{75C2A6CA-57AD-4E41-ADC4-2E5EDE6D12C9}" srcId="{FC1E9320-B5B9-46E5-90A0-A363E37B9CB8}" destId="{5FE2489B-FA5B-4B80-AC2A-EDFDA218BC4E}" srcOrd="1" destOrd="0" parTransId="{3FE1C81D-0C7D-4303-828C-912F46641DF2}" sibTransId="{86A35DEB-5143-4E68-9598-2F86A9BEC365}"/>
    <dgm:cxn modelId="{575CE6F9-7A4C-43FF-9957-F225320F592C}" srcId="{FC1E9320-B5B9-46E5-90A0-A363E37B9CB8}" destId="{19DD0104-C6C1-4C91-8666-587E69863B6E}" srcOrd="3" destOrd="0" parTransId="{1A3CCD45-20C2-47F1-AA0D-CFECD4394E85}" sibTransId="{06FCBB55-49F6-4A1F-B1A1-977A4AC15E2D}"/>
    <dgm:cxn modelId="{6C9CB3BC-919D-48AA-B02C-8702A4D44C05}" srcId="{FC1E9320-B5B9-46E5-90A0-A363E37B9CB8}" destId="{3A475F82-218B-41AB-B2C7-4590684ED845}" srcOrd="2" destOrd="0" parTransId="{5CBB6734-770F-4D89-84F8-810E9FBD8521}" sibTransId="{12020A9B-42FA-4179-8608-FF5C9364FA96}"/>
    <dgm:cxn modelId="{686AA6A0-4A73-4F0F-85AC-D1ECAFDF1B93}" srcId="{FC1E9320-B5B9-46E5-90A0-A363E37B9CB8}" destId="{02EFA985-158C-450E-9E40-9C8C44BB2CA5}" srcOrd="0" destOrd="0" parTransId="{C8B407C6-8E97-4CC2-9AA5-E168C6130DF4}" sibTransId="{CCD7F527-1087-44A8-99B0-A9A6B3FC9D8A}"/>
    <dgm:cxn modelId="{48644173-DEF2-4AD2-ABEB-D7CC248B5186}" type="presOf" srcId="{19DD0104-C6C1-4C91-8666-587E69863B6E}" destId="{58CCE797-8C0C-4F67-8313-9AAAAA5E3691}" srcOrd="0" destOrd="0" presId="urn:microsoft.com/office/officeart/2005/8/layout/hProcess9"/>
    <dgm:cxn modelId="{C5D50CAD-61AB-4E28-963B-D0A312DBCDAF}" type="presOf" srcId="{02EFA985-158C-450E-9E40-9C8C44BB2CA5}" destId="{4C7F97B6-6BCC-48FB-ACE0-26B574632B92}" srcOrd="0" destOrd="0" presId="urn:microsoft.com/office/officeart/2005/8/layout/hProcess9"/>
    <dgm:cxn modelId="{B387D915-B32A-4B4B-B772-18043A1ED142}" type="presOf" srcId="{5FE2489B-FA5B-4B80-AC2A-EDFDA218BC4E}" destId="{C21DC7A2-3BE6-4619-96D0-A5C1F6EFC24C}" srcOrd="0" destOrd="0" presId="urn:microsoft.com/office/officeart/2005/8/layout/hProcess9"/>
    <dgm:cxn modelId="{850308F0-5A7A-40FA-9393-9DDA0642009A}" srcId="{FC1E9320-B5B9-46E5-90A0-A363E37B9CB8}" destId="{4E336B77-6B51-415C-A8C2-D8192539F748}" srcOrd="4" destOrd="0" parTransId="{10FEECFF-49F8-4717-A218-BB18189E7FCB}" sibTransId="{E3D52834-F622-4B6C-A2EC-1C919300A383}"/>
    <dgm:cxn modelId="{C8F1686A-9D21-4F5C-BCDA-0BBFB95AE4BE}" type="presOf" srcId="{FC1E9320-B5B9-46E5-90A0-A363E37B9CB8}" destId="{B81B34C7-0FB0-42AC-9DBE-9FCE40DE5327}" srcOrd="0" destOrd="0" presId="urn:microsoft.com/office/officeart/2005/8/layout/hProcess9"/>
    <dgm:cxn modelId="{4A1457CF-280C-40DE-B8DD-0FA418DCEF64}" type="presOf" srcId="{3A475F82-218B-41AB-B2C7-4590684ED845}" destId="{EDA20767-2C94-456E-B16F-134AC7A262A4}" srcOrd="0" destOrd="0" presId="urn:microsoft.com/office/officeart/2005/8/layout/hProcess9"/>
    <dgm:cxn modelId="{0F29D310-FE75-43A9-BF9C-6DF9BC1139CE}" type="presParOf" srcId="{B81B34C7-0FB0-42AC-9DBE-9FCE40DE5327}" destId="{BDB1095C-5657-4D05-A7C6-AD2130825652}" srcOrd="0" destOrd="0" presId="urn:microsoft.com/office/officeart/2005/8/layout/hProcess9"/>
    <dgm:cxn modelId="{F126C794-3465-440D-BD1A-6B3FBF3445A4}" type="presParOf" srcId="{B81B34C7-0FB0-42AC-9DBE-9FCE40DE5327}" destId="{C47E3FCA-52BC-42FD-9EDA-43DB8091FB82}" srcOrd="1" destOrd="0" presId="urn:microsoft.com/office/officeart/2005/8/layout/hProcess9"/>
    <dgm:cxn modelId="{A3D1B33F-CB02-48F1-8790-5A30F56B7B70}" type="presParOf" srcId="{C47E3FCA-52BC-42FD-9EDA-43DB8091FB82}" destId="{4C7F97B6-6BCC-48FB-ACE0-26B574632B92}" srcOrd="0" destOrd="0" presId="urn:microsoft.com/office/officeart/2005/8/layout/hProcess9"/>
    <dgm:cxn modelId="{753F6E26-CBA7-4553-926D-09CD113BD1A3}" type="presParOf" srcId="{C47E3FCA-52BC-42FD-9EDA-43DB8091FB82}" destId="{E265EF62-7D8E-4EFA-A20F-6D46D591FA10}" srcOrd="1" destOrd="0" presId="urn:microsoft.com/office/officeart/2005/8/layout/hProcess9"/>
    <dgm:cxn modelId="{AC83F11E-F8B9-4F6E-B52A-48BBDD3357B1}" type="presParOf" srcId="{C47E3FCA-52BC-42FD-9EDA-43DB8091FB82}" destId="{C21DC7A2-3BE6-4619-96D0-A5C1F6EFC24C}" srcOrd="2" destOrd="0" presId="urn:microsoft.com/office/officeart/2005/8/layout/hProcess9"/>
    <dgm:cxn modelId="{36125005-8605-4C2F-A5C1-EED14011572B}" type="presParOf" srcId="{C47E3FCA-52BC-42FD-9EDA-43DB8091FB82}" destId="{0872C91B-2592-4854-9283-9BB8896BF9AE}" srcOrd="3" destOrd="0" presId="urn:microsoft.com/office/officeart/2005/8/layout/hProcess9"/>
    <dgm:cxn modelId="{84B6117B-DF55-4133-82C3-544A7353B695}" type="presParOf" srcId="{C47E3FCA-52BC-42FD-9EDA-43DB8091FB82}" destId="{EDA20767-2C94-456E-B16F-134AC7A262A4}" srcOrd="4" destOrd="0" presId="urn:microsoft.com/office/officeart/2005/8/layout/hProcess9"/>
    <dgm:cxn modelId="{588833AB-EBDA-4C1A-B1A3-BDAC578E73A1}" type="presParOf" srcId="{C47E3FCA-52BC-42FD-9EDA-43DB8091FB82}" destId="{7CEB5D14-FF82-4006-97B4-7FB74D72E975}" srcOrd="5" destOrd="0" presId="urn:microsoft.com/office/officeart/2005/8/layout/hProcess9"/>
    <dgm:cxn modelId="{3A6B68B4-2355-489B-8F6F-7645A3C6262A}" type="presParOf" srcId="{C47E3FCA-52BC-42FD-9EDA-43DB8091FB82}" destId="{58CCE797-8C0C-4F67-8313-9AAAAA5E3691}" srcOrd="6" destOrd="0" presId="urn:microsoft.com/office/officeart/2005/8/layout/hProcess9"/>
    <dgm:cxn modelId="{6DE0F632-E678-44AA-8A40-9AB13E6714A0}" type="presParOf" srcId="{C47E3FCA-52BC-42FD-9EDA-43DB8091FB82}" destId="{A745DD0C-F7C1-4703-BCB1-B45561499D4D}" srcOrd="7" destOrd="0" presId="urn:microsoft.com/office/officeart/2005/8/layout/hProcess9"/>
    <dgm:cxn modelId="{A06096DD-6113-40EE-9FBE-D9E63286E043}" type="presParOf" srcId="{C47E3FCA-52BC-42FD-9EDA-43DB8091FB82}" destId="{DBFCDB82-B198-4D02-8A80-44F7EB798CF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3DEEA7-9DC6-4DFC-9DD7-E9453AA4FC3E}">
      <dsp:nvSpPr>
        <dsp:cNvPr id="0" name=""/>
        <dsp:cNvSpPr/>
      </dsp:nvSpPr>
      <dsp:spPr>
        <a:xfrm>
          <a:off x="617219" y="0"/>
          <a:ext cx="6995160" cy="438912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tint val="4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1C19B2-EDC0-4272-97D6-325A579F4369}">
      <dsp:nvSpPr>
        <dsp:cNvPr id="0" name=""/>
        <dsp:cNvSpPr/>
      </dsp:nvSpPr>
      <dsp:spPr>
        <a:xfrm>
          <a:off x="3616" y="1316736"/>
          <a:ext cx="1581224" cy="175564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2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2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smtClean="0"/>
            <a:t>Stimuls</a:t>
          </a:r>
          <a:endParaRPr lang="lv-LV" sz="1600" kern="1200"/>
        </a:p>
      </dsp:txBody>
      <dsp:txXfrm>
        <a:off x="80805" y="1393925"/>
        <a:ext cx="1426846" cy="1601270"/>
      </dsp:txXfrm>
    </dsp:sp>
    <dsp:sp modelId="{D4A998F6-5210-4657-8DE3-FC2E50A634B4}">
      <dsp:nvSpPr>
        <dsp:cNvPr id="0" name=""/>
        <dsp:cNvSpPr/>
      </dsp:nvSpPr>
      <dsp:spPr>
        <a:xfrm>
          <a:off x="1663902" y="1316736"/>
          <a:ext cx="1581224" cy="175564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3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3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smtClean="0"/>
            <a:t>Stimulu uzņem sajūtu orgāns</a:t>
          </a:r>
          <a:endParaRPr lang="lv-LV" sz="1600" kern="1200"/>
        </a:p>
      </dsp:txBody>
      <dsp:txXfrm>
        <a:off x="1741091" y="1393925"/>
        <a:ext cx="1426846" cy="1601270"/>
      </dsp:txXfrm>
    </dsp:sp>
    <dsp:sp modelId="{0E413FEF-1EFA-470C-B453-27AA3A61223C}">
      <dsp:nvSpPr>
        <dsp:cNvPr id="0" name=""/>
        <dsp:cNvSpPr/>
      </dsp:nvSpPr>
      <dsp:spPr>
        <a:xfrm>
          <a:off x="3324187" y="1316736"/>
          <a:ext cx="1581224" cy="175564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4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4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smtClean="0"/>
            <a:t>Stimula izraisītie signāli sasniedz smadzenes</a:t>
          </a:r>
          <a:endParaRPr lang="lv-LV" sz="1600" kern="1200"/>
        </a:p>
      </dsp:txBody>
      <dsp:txXfrm>
        <a:off x="3401376" y="1393925"/>
        <a:ext cx="1426846" cy="1601270"/>
      </dsp:txXfrm>
    </dsp:sp>
    <dsp:sp modelId="{76E59DD9-FC46-4600-939E-D2661D5417CF}">
      <dsp:nvSpPr>
        <dsp:cNvPr id="0" name=""/>
        <dsp:cNvSpPr/>
      </dsp:nvSpPr>
      <dsp:spPr>
        <a:xfrm>
          <a:off x="4984473" y="1316736"/>
          <a:ext cx="1581224" cy="175564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5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5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smtClean="0"/>
            <a:t>Smadzeņu garozas uztveres mehānismi interpretē uzņemto vēsti</a:t>
          </a:r>
          <a:endParaRPr lang="lv-LV" sz="1600" kern="1200"/>
        </a:p>
      </dsp:txBody>
      <dsp:txXfrm>
        <a:off x="5061662" y="1393925"/>
        <a:ext cx="1426846" cy="1601270"/>
      </dsp:txXfrm>
    </dsp:sp>
    <dsp:sp modelId="{BA335A5F-40DC-49FF-884C-304C687FA237}">
      <dsp:nvSpPr>
        <dsp:cNvPr id="0" name=""/>
        <dsp:cNvSpPr/>
      </dsp:nvSpPr>
      <dsp:spPr>
        <a:xfrm>
          <a:off x="6644759" y="1316736"/>
          <a:ext cx="1581224" cy="1755648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6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6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600" kern="1200" dirty="0" smtClean="0"/>
            <a:t>Uztvertā  informācija tiek izmantota darbības vadīšanā.</a:t>
          </a:r>
          <a:endParaRPr lang="lv-LV" sz="1600" kern="1200" dirty="0"/>
        </a:p>
      </dsp:txBody>
      <dsp:txXfrm>
        <a:off x="6721948" y="1393925"/>
        <a:ext cx="1426846" cy="16012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E51FE-6DC4-45BE-AB54-1B832FA2BA8B}">
      <dsp:nvSpPr>
        <dsp:cNvPr id="0" name=""/>
        <dsp:cNvSpPr/>
      </dsp:nvSpPr>
      <dsp:spPr>
        <a:xfrm>
          <a:off x="0" y="0"/>
          <a:ext cx="8229600" cy="13403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>
              <a:solidFill>
                <a:schemeClr val="tx1"/>
              </a:solidFill>
            </a:rPr>
            <a:t>Organiskās sajūtas </a:t>
          </a:r>
          <a:r>
            <a:rPr lang="lv-LV" sz="2000" kern="1200" dirty="0" smtClean="0"/>
            <a:t>atspoguļo pārmaiņas organisma iekšējā vidē. Visbiežāk apzināmies tādas organiskās sajūtas kā izsalkums, slāpes, nelabums, iekšējo orgānu sāpes. </a:t>
          </a:r>
          <a:endParaRPr lang="lv-LV" sz="2000" kern="1200" dirty="0"/>
        </a:p>
      </dsp:txBody>
      <dsp:txXfrm>
        <a:off x="65432" y="65432"/>
        <a:ext cx="8098736" cy="1209517"/>
      </dsp:txXfrm>
    </dsp:sp>
    <dsp:sp modelId="{FD3912B6-7C9E-4E29-B78B-6D6911C49739}">
      <dsp:nvSpPr>
        <dsp:cNvPr id="0" name=""/>
        <dsp:cNvSpPr/>
      </dsp:nvSpPr>
      <dsp:spPr>
        <a:xfrm>
          <a:off x="0" y="1524369"/>
          <a:ext cx="8229600" cy="134038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No muskuļiem, cīpslām, locītavām un iekšējā ausī novietotā līdzsvara orgāna – vestibulārā aparāta – iegūstam informāciju , bez kuras nav iespējama kustību regulācija. Šīs sajūtas  -</a:t>
          </a:r>
          <a:r>
            <a:rPr lang="lv-LV" sz="2000" kern="1200" dirty="0" smtClean="0">
              <a:solidFill>
                <a:schemeClr val="tx1"/>
              </a:solidFill>
            </a:rPr>
            <a:t>kustību, līdzsvara, vibrācijas</a:t>
          </a:r>
          <a:r>
            <a:rPr lang="lv-LV" sz="2000" kern="1200" dirty="0" smtClean="0"/>
            <a:t>. </a:t>
          </a:r>
          <a:endParaRPr lang="lv-LV" sz="2000" kern="1200" dirty="0"/>
        </a:p>
      </dsp:txBody>
      <dsp:txXfrm>
        <a:off x="65432" y="1589801"/>
        <a:ext cx="8098736" cy="1209517"/>
      </dsp:txXfrm>
    </dsp:sp>
    <dsp:sp modelId="{CB15A812-D1B5-49B2-A1D9-482949B45609}">
      <dsp:nvSpPr>
        <dsp:cNvPr id="0" name=""/>
        <dsp:cNvSpPr/>
      </dsp:nvSpPr>
      <dsp:spPr>
        <a:xfrm>
          <a:off x="0" y="3048738"/>
          <a:ext cx="8229600" cy="134038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Ārējās sajūtas –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     </a:t>
          </a:r>
          <a:r>
            <a:rPr lang="lv-LV" sz="2000" kern="1200" dirty="0" smtClean="0">
              <a:solidFill>
                <a:schemeClr val="tx1"/>
              </a:solidFill>
            </a:rPr>
            <a:t>redzes, dzirdes, ožas, garšas, pieskāriena, temperatūras, sāpju  </a:t>
          </a:r>
          <a:r>
            <a:rPr lang="lv-LV" sz="2000" kern="1200" dirty="0" smtClean="0"/>
            <a:t>-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 smtClean="0"/>
            <a:t>sniedz informāciju par apkārt esošajiem stimuliem., to īpašībām.      </a:t>
          </a:r>
          <a:endParaRPr lang="lv-LV" sz="2000" kern="1200" dirty="0"/>
        </a:p>
      </dsp:txBody>
      <dsp:txXfrm>
        <a:off x="65432" y="3114170"/>
        <a:ext cx="8098736" cy="12095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627B2E-E901-475E-AE32-AB8969CFF778}">
      <dsp:nvSpPr>
        <dsp:cNvPr id="0" name=""/>
        <dsp:cNvSpPr/>
      </dsp:nvSpPr>
      <dsp:spPr>
        <a:xfrm>
          <a:off x="1920240" y="0"/>
          <a:ext cx="4389120" cy="438912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D942E4-F4DD-4A32-AA8C-8C61D0BFF6DD}">
      <dsp:nvSpPr>
        <dsp:cNvPr id="0" name=""/>
        <dsp:cNvSpPr/>
      </dsp:nvSpPr>
      <dsp:spPr>
        <a:xfrm>
          <a:off x="2337206" y="416966"/>
          <a:ext cx="1711756" cy="171175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500" kern="1200" dirty="0" smtClean="0">
              <a:solidFill>
                <a:schemeClr val="tx1"/>
              </a:solidFill>
            </a:rPr>
            <a:t>Ko sajūtam?  (kāda veida sajūta rodas)</a:t>
          </a:r>
          <a:endParaRPr lang="lv-LV" sz="1500" kern="1200" dirty="0">
            <a:solidFill>
              <a:schemeClr val="tx1"/>
            </a:solidFill>
          </a:endParaRPr>
        </a:p>
      </dsp:txBody>
      <dsp:txXfrm>
        <a:off x="2420767" y="500527"/>
        <a:ext cx="1544634" cy="1544634"/>
      </dsp:txXfrm>
    </dsp:sp>
    <dsp:sp modelId="{13CF466C-3350-4FC6-B04E-F19CF81C6B3F}">
      <dsp:nvSpPr>
        <dsp:cNvPr id="0" name=""/>
        <dsp:cNvSpPr/>
      </dsp:nvSpPr>
      <dsp:spPr>
        <a:xfrm>
          <a:off x="4180636" y="416966"/>
          <a:ext cx="1711756" cy="171175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500" kern="1200" dirty="0" smtClean="0">
              <a:solidFill>
                <a:schemeClr val="tx1"/>
              </a:solidFill>
            </a:rPr>
            <a:t>Kur?  (stimula telpiskais izvietojums)</a:t>
          </a:r>
          <a:endParaRPr lang="lv-LV" sz="1500" kern="1200" dirty="0">
            <a:solidFill>
              <a:schemeClr val="tx1"/>
            </a:solidFill>
          </a:endParaRPr>
        </a:p>
      </dsp:txBody>
      <dsp:txXfrm>
        <a:off x="4264197" y="500527"/>
        <a:ext cx="1544634" cy="1544634"/>
      </dsp:txXfrm>
    </dsp:sp>
    <dsp:sp modelId="{347E2264-A354-4E16-B085-3609B6EC8414}">
      <dsp:nvSpPr>
        <dsp:cNvPr id="0" name=""/>
        <dsp:cNvSpPr/>
      </dsp:nvSpPr>
      <dsp:spPr>
        <a:xfrm>
          <a:off x="2337206" y="2260396"/>
          <a:ext cx="1711756" cy="171175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500" kern="1200" dirty="0" smtClean="0">
              <a:solidFill>
                <a:schemeClr val="tx1"/>
              </a:solidFill>
            </a:rPr>
            <a:t>Kad? (sajūtas rašanās laiks, vairāku sajūtu rašānās secība) Cik ilgi? (stimula darbības ilgums)</a:t>
          </a:r>
          <a:endParaRPr lang="lv-LV" sz="1500" kern="1200" dirty="0">
            <a:solidFill>
              <a:schemeClr val="tx1"/>
            </a:solidFill>
          </a:endParaRPr>
        </a:p>
      </dsp:txBody>
      <dsp:txXfrm>
        <a:off x="2420767" y="2343957"/>
        <a:ext cx="1544634" cy="1544634"/>
      </dsp:txXfrm>
    </dsp:sp>
    <dsp:sp modelId="{870A3983-333C-468A-946C-2C811DBFB05D}">
      <dsp:nvSpPr>
        <dsp:cNvPr id="0" name=""/>
        <dsp:cNvSpPr/>
      </dsp:nvSpPr>
      <dsp:spPr>
        <a:xfrm>
          <a:off x="4114802" y="2285610"/>
          <a:ext cx="1711756" cy="171175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500" kern="1200" dirty="0" smtClean="0">
              <a:solidFill>
                <a:schemeClr val="tx1"/>
              </a:solidFill>
            </a:rPr>
            <a:t>Cik spēcīgi? (sajūtas intensitāte )</a:t>
          </a:r>
          <a:endParaRPr lang="lv-LV" sz="1500" kern="1200" dirty="0">
            <a:solidFill>
              <a:schemeClr val="tx1"/>
            </a:solidFill>
          </a:endParaRPr>
        </a:p>
      </dsp:txBody>
      <dsp:txXfrm>
        <a:off x="4198363" y="2369171"/>
        <a:ext cx="1544634" cy="15446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721B86-666B-4949-90B4-73251CACEE00}">
      <dsp:nvSpPr>
        <dsp:cNvPr id="0" name=""/>
        <dsp:cNvSpPr/>
      </dsp:nvSpPr>
      <dsp:spPr>
        <a:xfrm>
          <a:off x="0" y="46177"/>
          <a:ext cx="8229600" cy="6753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700" kern="1200" smtClean="0"/>
            <a:t>Apjoms - objektu daudzums, ko cilvēka apziņa aptver īsā laika sprīdī.</a:t>
          </a:r>
          <a:endParaRPr lang="lv-LV" sz="1700" kern="1200"/>
        </a:p>
      </dsp:txBody>
      <dsp:txXfrm>
        <a:off x="32967" y="79144"/>
        <a:ext cx="8163666" cy="609393"/>
      </dsp:txXfrm>
    </dsp:sp>
    <dsp:sp modelId="{DCB21B19-E640-41E8-A641-AE9758AAFBD9}">
      <dsp:nvSpPr>
        <dsp:cNvPr id="0" name=""/>
        <dsp:cNvSpPr/>
      </dsp:nvSpPr>
      <dsp:spPr>
        <a:xfrm>
          <a:off x="0" y="770464"/>
          <a:ext cx="8229600" cy="675327"/>
        </a:xfrm>
        <a:prstGeom prst="roundRect">
          <a:avLst/>
        </a:prstGeom>
        <a:solidFill>
          <a:schemeClr val="accent2">
            <a:hueOff val="-167625"/>
            <a:satOff val="-1932"/>
            <a:lumOff val="4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700" kern="1200" smtClean="0"/>
            <a:t>Koncentrācija  - spējā vērst uzmanību tikai uz vienu objektu, neievērojot citus.</a:t>
          </a:r>
          <a:endParaRPr lang="lv-LV" sz="1700" kern="1200"/>
        </a:p>
      </dsp:txBody>
      <dsp:txXfrm>
        <a:off x="32967" y="803431"/>
        <a:ext cx="8163666" cy="609393"/>
      </dsp:txXfrm>
    </dsp:sp>
    <dsp:sp modelId="{CD06765B-6663-4DFD-B9BA-C522A239E0D2}">
      <dsp:nvSpPr>
        <dsp:cNvPr id="0" name=""/>
        <dsp:cNvSpPr/>
      </dsp:nvSpPr>
      <dsp:spPr>
        <a:xfrm>
          <a:off x="0" y="1494752"/>
          <a:ext cx="8229600" cy="675327"/>
        </a:xfrm>
        <a:prstGeom prst="roundRect">
          <a:avLst/>
        </a:prstGeom>
        <a:solidFill>
          <a:schemeClr val="accent2">
            <a:hueOff val="-335249"/>
            <a:satOff val="-3863"/>
            <a:lumOff val="8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700" kern="1200" smtClean="0"/>
            <a:t>Noturība - cik ilgi spējam sakoncentrēt uzmanību.</a:t>
          </a:r>
          <a:endParaRPr lang="lv-LV" sz="1700" kern="1200"/>
        </a:p>
      </dsp:txBody>
      <dsp:txXfrm>
        <a:off x="32967" y="1527719"/>
        <a:ext cx="8163666" cy="609393"/>
      </dsp:txXfrm>
    </dsp:sp>
    <dsp:sp modelId="{988EC0C8-42D0-4AD3-B22E-A970CDA10EAC}">
      <dsp:nvSpPr>
        <dsp:cNvPr id="0" name=""/>
        <dsp:cNvSpPr/>
      </dsp:nvSpPr>
      <dsp:spPr>
        <a:xfrm>
          <a:off x="0" y="2219040"/>
          <a:ext cx="8229600" cy="675327"/>
        </a:xfrm>
        <a:prstGeom prst="roundRect">
          <a:avLst/>
        </a:prstGeom>
        <a:solidFill>
          <a:schemeClr val="accent2">
            <a:hueOff val="-502874"/>
            <a:satOff val="-5795"/>
            <a:lumOff val="12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700" kern="1200" smtClean="0"/>
            <a:t>Svārstības – Uzmanības intensitātes izmaiņas .</a:t>
          </a:r>
          <a:endParaRPr lang="lv-LV" sz="1700" kern="1200"/>
        </a:p>
      </dsp:txBody>
      <dsp:txXfrm>
        <a:off x="32967" y="2252007"/>
        <a:ext cx="8163666" cy="609393"/>
      </dsp:txXfrm>
    </dsp:sp>
    <dsp:sp modelId="{4DF88827-E01C-4C22-B38A-999FB2ADAD7D}">
      <dsp:nvSpPr>
        <dsp:cNvPr id="0" name=""/>
        <dsp:cNvSpPr/>
      </dsp:nvSpPr>
      <dsp:spPr>
        <a:xfrm>
          <a:off x="0" y="2943327"/>
          <a:ext cx="8229600" cy="675327"/>
        </a:xfrm>
        <a:prstGeom prst="roundRect">
          <a:avLst/>
        </a:prstGeom>
        <a:solidFill>
          <a:schemeClr val="accent2">
            <a:hueOff val="-670499"/>
            <a:satOff val="-7726"/>
            <a:lumOff val="172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700" kern="1200" smtClean="0"/>
            <a:t>Sadalīšana – uzmanības pievēršana vienlaikus vairākiem objektiem, spēja vienlaikus veikt vairākas darbības. </a:t>
          </a:r>
          <a:endParaRPr lang="lv-LV" sz="1700" kern="1200"/>
        </a:p>
      </dsp:txBody>
      <dsp:txXfrm>
        <a:off x="32967" y="2976294"/>
        <a:ext cx="8163666" cy="609393"/>
      </dsp:txXfrm>
    </dsp:sp>
    <dsp:sp modelId="{01CFBEFA-BF04-4150-A131-CADD8D211469}">
      <dsp:nvSpPr>
        <dsp:cNvPr id="0" name=""/>
        <dsp:cNvSpPr/>
      </dsp:nvSpPr>
      <dsp:spPr>
        <a:xfrm>
          <a:off x="0" y="3667615"/>
          <a:ext cx="8229600" cy="675327"/>
        </a:xfrm>
        <a:prstGeom prst="roundRect">
          <a:avLst/>
        </a:prstGeom>
        <a:solidFill>
          <a:schemeClr val="accent2">
            <a:hueOff val="-838123"/>
            <a:satOff val="-9658"/>
            <a:lumOff val="21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700" kern="1200" smtClean="0"/>
            <a:t>Pārslēgšana - uzmanības tīša pārnešana no viena objekta uz otru.</a:t>
          </a:r>
          <a:endParaRPr lang="lv-LV" sz="1700" kern="1200"/>
        </a:p>
      </dsp:txBody>
      <dsp:txXfrm>
        <a:off x="32967" y="3700582"/>
        <a:ext cx="8163666" cy="6093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C8AA5-7AC8-4B15-9A5A-8BD42BFBD429}">
      <dsp:nvSpPr>
        <dsp:cNvPr id="0" name=""/>
        <dsp:cNvSpPr/>
      </dsp:nvSpPr>
      <dsp:spPr>
        <a:xfrm>
          <a:off x="329319" y="165"/>
          <a:ext cx="3379961" cy="135198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700" kern="1200" dirty="0" smtClean="0"/>
            <a:t>iegaumēšana</a:t>
          </a:r>
          <a:endParaRPr lang="lv-LV" sz="2700" kern="1200" dirty="0"/>
        </a:p>
      </dsp:txBody>
      <dsp:txXfrm>
        <a:off x="1005311" y="165"/>
        <a:ext cx="2027977" cy="1351984"/>
      </dsp:txXfrm>
    </dsp:sp>
    <dsp:sp modelId="{F95694B4-9163-4A8F-AE12-5317CF2D6527}">
      <dsp:nvSpPr>
        <dsp:cNvPr id="0" name=""/>
        <dsp:cNvSpPr/>
      </dsp:nvSpPr>
      <dsp:spPr>
        <a:xfrm>
          <a:off x="329319" y="1541427"/>
          <a:ext cx="3379961" cy="135198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700" kern="1200" dirty="0" smtClean="0"/>
            <a:t>saglabāšana </a:t>
          </a:r>
          <a:endParaRPr lang="lv-LV" sz="2700" kern="1200" dirty="0"/>
        </a:p>
      </dsp:txBody>
      <dsp:txXfrm>
        <a:off x="1005311" y="1541427"/>
        <a:ext cx="2027977" cy="1351984"/>
      </dsp:txXfrm>
    </dsp:sp>
    <dsp:sp modelId="{E022A2E7-1709-4C29-8CFE-DFD026CC20D9}">
      <dsp:nvSpPr>
        <dsp:cNvPr id="0" name=""/>
        <dsp:cNvSpPr/>
      </dsp:nvSpPr>
      <dsp:spPr>
        <a:xfrm>
          <a:off x="329319" y="3082690"/>
          <a:ext cx="3379961" cy="135198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700" kern="1200" dirty="0" smtClean="0"/>
            <a:t>atcerēšanās</a:t>
          </a:r>
          <a:endParaRPr lang="lv-LV" sz="2700" kern="1200" dirty="0"/>
        </a:p>
      </dsp:txBody>
      <dsp:txXfrm>
        <a:off x="1005311" y="3082690"/>
        <a:ext cx="2027977" cy="13519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EF8FC-61FC-43EC-82DF-E1099E978159}">
      <dsp:nvSpPr>
        <dsp:cNvPr id="0" name=""/>
        <dsp:cNvSpPr/>
      </dsp:nvSpPr>
      <dsp:spPr>
        <a:xfrm>
          <a:off x="2130" y="92886"/>
          <a:ext cx="2595909" cy="10383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300" kern="1200" dirty="0" smtClean="0"/>
            <a:t>sensorā</a:t>
          </a:r>
          <a:endParaRPr lang="lv-LV" sz="2300" kern="1200" dirty="0"/>
        </a:p>
      </dsp:txBody>
      <dsp:txXfrm>
        <a:off x="521312" y="92886"/>
        <a:ext cx="1557546" cy="1038363"/>
      </dsp:txXfrm>
    </dsp:sp>
    <dsp:sp modelId="{91E5B9F5-BAFC-4395-8AC9-A46478108DB2}">
      <dsp:nvSpPr>
        <dsp:cNvPr id="0" name=""/>
        <dsp:cNvSpPr/>
      </dsp:nvSpPr>
      <dsp:spPr>
        <a:xfrm>
          <a:off x="2338449" y="92886"/>
          <a:ext cx="2595909" cy="10383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300" kern="1200" smtClean="0"/>
            <a:t>īslaicīgā</a:t>
          </a:r>
          <a:endParaRPr lang="lv-LV" sz="2300" kern="1200"/>
        </a:p>
      </dsp:txBody>
      <dsp:txXfrm>
        <a:off x="2857631" y="92886"/>
        <a:ext cx="1557546" cy="1038363"/>
      </dsp:txXfrm>
    </dsp:sp>
    <dsp:sp modelId="{2209C369-2B81-4E8B-AD79-4A87CF0E959E}">
      <dsp:nvSpPr>
        <dsp:cNvPr id="0" name=""/>
        <dsp:cNvSpPr/>
      </dsp:nvSpPr>
      <dsp:spPr>
        <a:xfrm>
          <a:off x="4674767" y="92886"/>
          <a:ext cx="2595909" cy="10383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300" kern="1200" smtClean="0"/>
            <a:t>ilglaicīgā jeb noturīgā</a:t>
          </a:r>
          <a:endParaRPr lang="lv-LV" sz="2300" kern="1200"/>
        </a:p>
      </dsp:txBody>
      <dsp:txXfrm>
        <a:off x="5193949" y="92886"/>
        <a:ext cx="1557546" cy="10383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95DB8-A47C-48E3-A16D-A74B7FD32FB2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81177-F880-430B-A660-EF11432D76E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31932-A91C-4852-818E-BDD3F9F07534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36B47-3BEE-4CC0-9554-7692E1DD570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F3496-51B6-467D-8615-0FDE2A7DBA27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9E8F-51C6-489C-B1D6-5520C3D8F43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9B140-901F-4B31-BEBB-A6E323C5ECDA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45B7F-4504-4A25-A651-DBF8DF94823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38A8F-DED0-4B11-B841-C46ED7C9D8B5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8A9E7-024B-4110-BFB4-D49A9806E91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84644-E292-4F92-B072-3C00E55E119F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DDC1B-CF97-4614-9B33-6416EFD3D38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53247-8D81-4C41-B025-E352C9BA3D37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96D5B-E61F-45CC-969F-3C91F7F2F2A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D66E2-6B1C-4600-B2E9-98BE6AB5A993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A46D3-EC99-49A7-A1B2-25B50637AFC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08547-9834-4389-9E77-579149650696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4466A-6A50-4EFA-949D-C04ECD3B4C2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9259-16F2-4730-BB2D-9E6FD07B6194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42D61-F34B-45D2-988E-89BEC1C467B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2E4A3-47FC-4E9C-ADAE-884B672B1059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244E2-6AEE-44BF-8C95-182FDD49D8C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6B18837-1BEE-48B5-A01A-5B3AC5C81555}" type="datetimeFigureOut">
              <a:rPr lang="lv-LV"/>
              <a:pPr>
                <a:defRPr/>
              </a:pPr>
              <a:t>2012.04.27.</a:t>
            </a:fld>
            <a:endParaRPr lang="lv-LV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9FCE54-BA59-458A-911D-7CEB526769E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9" r:id="rId3"/>
    <p:sldLayoutId id="2147483766" r:id="rId4"/>
    <p:sldLayoutId id="2147483765" r:id="rId5"/>
    <p:sldLayoutId id="2147483764" r:id="rId6"/>
    <p:sldLayoutId id="2147483763" r:id="rId7"/>
    <p:sldLayoutId id="2147483762" r:id="rId8"/>
    <p:sldLayoutId id="2147483770" r:id="rId9"/>
    <p:sldLayoutId id="2147483761" r:id="rId10"/>
    <p:sldLayoutId id="21474837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profizgl.lu.lv/mod/resource/view.php?id=19828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-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lv-LV"/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4479925" y="1800225"/>
            <a:ext cx="184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lv-LV" sz="1200">
                <a:cs typeface="Times New Roman" pitchFamily="18" charset="0"/>
              </a:rPr>
              <a:t/>
            </a:r>
            <a:br>
              <a:rPr lang="lv-LV" sz="1200">
                <a:cs typeface="Times New Roman" pitchFamily="18" charset="0"/>
              </a:rPr>
            </a:br>
            <a:r>
              <a:rPr lang="lv-LV" sz="1200">
                <a:cs typeface="Times New Roman" pitchFamily="18" charset="0"/>
              </a:rPr>
              <a:t/>
            </a:r>
            <a:br>
              <a:rPr lang="lv-LV" sz="1200">
                <a:cs typeface="Times New Roman" pitchFamily="18" charset="0"/>
              </a:rPr>
            </a:br>
            <a:r>
              <a:rPr lang="lv-LV" sz="1200">
                <a:cs typeface="Times New Roman" pitchFamily="18" charset="0"/>
              </a:rPr>
              <a:t/>
            </a:r>
            <a:br>
              <a:rPr lang="lv-LV" sz="1200">
                <a:cs typeface="Times New Roman" pitchFamily="18" charset="0"/>
              </a:rPr>
            </a:br>
            <a:endParaRPr lang="lv-LV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396081" y="2132856"/>
            <a:ext cx="8351838" cy="380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lv-LV" sz="1200" dirty="0">
                <a:cs typeface="Times New Roman" pitchFamily="18" charset="0"/>
              </a:rPr>
              <a:t/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/>
            </a:r>
            <a:br>
              <a:rPr lang="lv-LV" sz="1200" dirty="0">
                <a:cs typeface="Times New Roman" pitchFamily="18" charset="0"/>
              </a:rPr>
            </a:br>
            <a:endParaRPr lang="lv-LV" sz="1200" dirty="0">
              <a:cs typeface="Times New Roman" pitchFamily="18" charset="0"/>
            </a:endParaRPr>
          </a:p>
          <a:p>
            <a:pPr algn="ctr" eaLnBrk="0" hangingPunct="0"/>
            <a:r>
              <a:rPr lang="lv-LV" sz="1600" b="1" dirty="0"/>
              <a:t>Aija Kondrova</a:t>
            </a:r>
          </a:p>
          <a:p>
            <a:pPr algn="ctr" eaLnBrk="0" hangingPunct="0"/>
            <a:r>
              <a:rPr lang="lv-LV" dirty="0"/>
              <a:t>Kognitīvo procesu sistēma</a:t>
            </a:r>
          </a:p>
          <a:p>
            <a:pPr algn="ctr" eaLnBrk="0" hangingPunct="0"/>
            <a:r>
              <a:rPr lang="en-US" dirty="0" err="1"/>
              <a:t>Powerpoint</a:t>
            </a:r>
            <a:r>
              <a:rPr lang="lv-LV" dirty="0"/>
              <a:t> Prezentācija audzēkņiem.</a:t>
            </a:r>
            <a:r>
              <a:rPr lang="en-US" dirty="0"/>
              <a:t> </a:t>
            </a:r>
            <a:endParaRPr lang="lv-LV" dirty="0">
              <a:hlinkClick r:id="rId2"/>
            </a:endParaRPr>
          </a:p>
          <a:p>
            <a:pPr algn="ctr" eaLnBrk="0" hangingPunct="0"/>
            <a:r>
              <a:rPr lang="lv-LV" sz="1200" dirty="0">
                <a:cs typeface="Times New Roman" pitchFamily="18" charset="0"/>
              </a:rPr>
              <a:t>Materiāls izstrādāts 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ESF Darbības programmas 2007. - 2013.gadam „Cilvēkresursi un nodarbinātība” 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prioritātes 1.2. „Izglītība un prasmes”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pasākuma 1.2.1.„Profesionālās izglītības un vispārējo prasmju attīstība” 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aktivitātes 1.2.1.2. „Vispārējo zināšanu un prasmju uzlabošana” 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apakšaktivitātes 1.2.1.1.2. „Profesionālajā izglītībā iesaistīto pedagogu 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kompetences paaugstināšana” 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b="1" dirty="0">
                <a:cs typeface="Times New Roman" pitchFamily="18" charset="0"/>
              </a:rPr>
              <a:t>Latvijas Universitātes realizētā projekta </a:t>
            </a:r>
            <a:br>
              <a:rPr lang="lv-LV" sz="1200" b="1" dirty="0">
                <a:cs typeface="Times New Roman" pitchFamily="18" charset="0"/>
              </a:rPr>
            </a:br>
            <a:r>
              <a:rPr lang="lv-LV" sz="1200" b="1" dirty="0">
                <a:cs typeface="Times New Roman" pitchFamily="18" charset="0"/>
              </a:rPr>
              <a:t>„Profesionālajā izglītībā iesaistīto vispārizglītojošo mācību priekšmetu pedagogu </a:t>
            </a:r>
            <a:br>
              <a:rPr lang="lv-LV" sz="1200" b="1" dirty="0">
                <a:cs typeface="Times New Roman" pitchFamily="18" charset="0"/>
              </a:rPr>
            </a:br>
            <a:r>
              <a:rPr lang="lv-LV" sz="1200" b="1" dirty="0">
                <a:cs typeface="Times New Roman" pitchFamily="18" charset="0"/>
              </a:rPr>
              <a:t>kompetences paaugstināšana” </a:t>
            </a:r>
            <a:br>
              <a:rPr lang="lv-LV" sz="1200" b="1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(Vienošanās Nr.2009/0274/1DP/1.2.1.1.2/09/IPIA/VIAA/003, </a:t>
            </a:r>
            <a:br>
              <a:rPr lang="lv-LV" sz="1200" dirty="0">
                <a:cs typeface="Times New Roman" pitchFamily="18" charset="0"/>
              </a:rPr>
            </a:br>
            <a:r>
              <a:rPr lang="lv-LV" sz="1200" dirty="0">
                <a:cs typeface="Times New Roman" pitchFamily="18" charset="0"/>
              </a:rPr>
              <a:t>LU reģistrācijas Nr.ESS2009/88) īstenošanai.</a:t>
            </a:r>
          </a:p>
          <a:p>
            <a:pPr algn="ctr" eaLnBrk="0" hangingPunct="0"/>
            <a:r>
              <a:rPr lang="lv-LV" sz="1200" b="1" dirty="0">
                <a:cs typeface="Times New Roman" pitchFamily="18" charset="0"/>
              </a:rPr>
              <a:t>Rīga, 2011</a:t>
            </a:r>
          </a:p>
        </p:txBody>
      </p:sp>
      <p:pic>
        <p:nvPicPr>
          <p:cNvPr id="10" name="Picture 9" descr="H:\inara\Documents\8_Darbs_PPF\ProfIzgl\logo\veidlapa_logo_josla_landscap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" y="1058948"/>
            <a:ext cx="824547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Uztveres likumsakarības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/>
              <a:t>Priekšmetiskums</a:t>
            </a:r>
          </a:p>
          <a:p>
            <a:r>
              <a:rPr lang="lv-LV" smtClean="0"/>
              <a:t>Apjēgtība </a:t>
            </a:r>
          </a:p>
          <a:p>
            <a:r>
              <a:rPr lang="lv-LV" smtClean="0"/>
              <a:t>Selektivitāte </a:t>
            </a:r>
          </a:p>
          <a:p>
            <a:r>
              <a:rPr lang="lv-LV" smtClean="0"/>
              <a:t>Veselums </a:t>
            </a:r>
          </a:p>
          <a:p>
            <a:r>
              <a:rPr lang="lv-LV" smtClean="0"/>
              <a:t>Struktūras mijiedarbība </a:t>
            </a:r>
          </a:p>
          <a:p>
            <a:r>
              <a:rPr lang="lv-LV" smtClean="0"/>
              <a:t>Konstantums </a:t>
            </a:r>
          </a:p>
          <a:p>
            <a:r>
              <a:rPr lang="lv-LV" smtClean="0"/>
              <a:t>Apercepcija </a:t>
            </a:r>
          </a:p>
        </p:txBody>
      </p:sp>
      <p:pic>
        <p:nvPicPr>
          <p:cNvPr id="1027" name="Picture 3" descr="C:\Documents and Settings\Edgars\Desktop\tigerface_scary_optical_illus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3613" y="2276475"/>
            <a:ext cx="3733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Documents and Settings\Edgars\Desktop\443215138_a82e62c90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64038" y="2530475"/>
            <a:ext cx="4487862" cy="310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C:\Documents and Settings\Edgars\Desktop\rene_milo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54538" y="2640013"/>
            <a:ext cx="410845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C:\Documents and Settings\Edgars\Desktop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53075" y="2708275"/>
            <a:ext cx="21717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C:\Documents and Settings\Edgars\Desktop\Optiskas-iluzijas-4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27550" y="2108200"/>
            <a:ext cx="416242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C:\Documents and Settings\Edgars\Desktop\Optiskas-iluzijas-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24375" y="2557463"/>
            <a:ext cx="4125913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755650" y="704850"/>
            <a:ext cx="7345363" cy="1143000"/>
          </a:xfrm>
        </p:spPr>
        <p:txBody>
          <a:bodyPr/>
          <a:lstStyle/>
          <a:p>
            <a:r>
              <a:rPr lang="lv-LV" smtClean="0"/>
              <a:t>Uzmanība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349500"/>
            <a:ext cx="8229600" cy="438785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 </a:t>
            </a:r>
            <a:r>
              <a:rPr lang="lv-LV" dirty="0"/>
              <a:t>P</a:t>
            </a:r>
            <a:r>
              <a:rPr lang="lv-LV" dirty="0" smtClean="0"/>
              <a:t>sihiskās </a:t>
            </a:r>
            <a:r>
              <a:rPr lang="lv-LV" dirty="0"/>
              <a:t>darbības </a:t>
            </a:r>
            <a:r>
              <a:rPr lang="lv-LV" dirty="0" smtClean="0"/>
              <a:t>virzība</a:t>
            </a:r>
            <a:r>
              <a:rPr lang="lv-LV" dirty="0"/>
              <a:t> </a:t>
            </a:r>
            <a:r>
              <a:rPr lang="lv-LV" dirty="0" smtClean="0"/>
              <a:t>un koncentrēšana uz kādu konkrētu objektu vai parādību.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Sekmē </a:t>
            </a:r>
            <a:r>
              <a:rPr lang="lv-LV" dirty="0"/>
              <a:t>mērķtiecīgu, organizētu informācijas </a:t>
            </a:r>
            <a:r>
              <a:rPr lang="lv-LV" dirty="0" smtClean="0"/>
              <a:t>atlasi.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Palīdz </a:t>
            </a:r>
            <a:r>
              <a:rPr lang="lv-LV" dirty="0"/>
              <a:t>laikus reaģēt uz dažādām pārmaiņām gan apkārtējā vidē, gan savā </a:t>
            </a:r>
            <a:r>
              <a:rPr lang="lv-LV" dirty="0" smtClean="0"/>
              <a:t>organismā.</a:t>
            </a:r>
            <a:endParaRPr lang="lv-LV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lv-LV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 Uzmanības īpašības.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2051050" y="704850"/>
            <a:ext cx="6635750" cy="1644650"/>
          </a:xfrm>
        </p:spPr>
        <p:txBody>
          <a:bodyPr/>
          <a:lstStyle/>
          <a:p>
            <a:r>
              <a:rPr lang="lv-LV" smtClean="0"/>
              <a:t>Atmiņa 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2924175"/>
            <a:ext cx="8229600" cy="3400425"/>
          </a:xfrm>
        </p:spPr>
        <p:txBody>
          <a:bodyPr/>
          <a:lstStyle/>
          <a:p>
            <a:r>
              <a:rPr lang="lv-LV" smtClean="0"/>
              <a:t>Atmiņa  ir centrālās nervu sistēmas spēja saglabāt un atveidot apziņā agrāk saņemto informāciju, iespaidus.</a:t>
            </a:r>
          </a:p>
          <a:p>
            <a:endParaRPr lang="lv-LV" smtClean="0"/>
          </a:p>
          <a:p>
            <a:r>
              <a:rPr lang="lv-LV" smtClean="0"/>
              <a:t>Atmiņa veido pieredzi, kuras rezultātā mēs varam efektīvi funkcionēt apkārtējā vidē.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971550" y="704850"/>
            <a:ext cx="7715250" cy="1143000"/>
          </a:xfrm>
        </p:spPr>
        <p:txBody>
          <a:bodyPr/>
          <a:lstStyle/>
          <a:p>
            <a:r>
              <a:rPr lang="lv-LV" smtClean="0"/>
              <a:t>Atmiņa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916113"/>
            <a:ext cx="2879725" cy="4465637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lv-LV" smtClean="0"/>
              <a:t>ir kognitīvs process, kas nodrošina informācijas iegaumēšanu, saglabāšanu un atcerēšanos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4648200" y="1920085"/>
          <a:ext cx="4038600" cy="4434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lv-LV" smtClean="0"/>
              <a:t>Atmiņas veidi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3573463"/>
            <a:ext cx="7920038" cy="2852737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Īslaicīgā atmiņa ir neatņemama darba jeb operatīvās atmiņas sastāvdaļa.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Ja </a:t>
            </a:r>
            <a:r>
              <a:rPr lang="lv-LV" dirty="0"/>
              <a:t>par kritēriju izvēlamies </a:t>
            </a:r>
            <a:r>
              <a:rPr lang="lv-LV" i="1" dirty="0"/>
              <a:t>analizatorus</a:t>
            </a:r>
            <a:r>
              <a:rPr lang="lv-LV" dirty="0"/>
              <a:t>, </a:t>
            </a:r>
            <a:r>
              <a:rPr lang="lv-LV" dirty="0" smtClean="0"/>
              <a:t>ar kuru palīzību </a:t>
            </a:r>
            <a:r>
              <a:rPr lang="lv-LV" dirty="0"/>
              <a:t>iegūstam informāciju, atmiņu var iedalīt </a:t>
            </a:r>
            <a:r>
              <a:rPr lang="lv-LV" i="1" dirty="0"/>
              <a:t>redzes, dzirdes, smaržas, garšas, taustes, kustību atmiņā</a:t>
            </a:r>
            <a:r>
              <a:rPr lang="lv-LV" dirty="0" smtClean="0"/>
              <a:t>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Īpašu grupu veido </a:t>
            </a:r>
            <a:r>
              <a:rPr lang="lv-LV" i="1" dirty="0" smtClean="0"/>
              <a:t>emocionālā atmiņa</a:t>
            </a:r>
            <a:r>
              <a:rPr lang="lv-LV" dirty="0" smtClean="0"/>
              <a:t>.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755576" y="2060848"/>
          <a:ext cx="7272808" cy="1224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             Iegaumēšana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5102225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Nodrošina informācijas fiksāciju atmiņā. Dažkārt var notik bez apzināta mērķa izvirzīšanas, it kā pati no sevis.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Mācoties, tiek apzināti izvirzīts mērķis iegaumēt.To var atvieglot, izmantojot mnemotehnikas paņēmienus: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grupēšana	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ritms </a:t>
            </a:r>
            <a:r>
              <a:rPr lang="lv-LV" dirty="0"/>
              <a:t>un atskaņas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akronīmi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kodēšana pēc ķēdes vai vietu principa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asociāciju veidošana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vizualizācija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modeļu </a:t>
            </a:r>
            <a:r>
              <a:rPr lang="lv-LV" dirty="0" smtClean="0"/>
              <a:t>izmantošana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3" y="692150"/>
            <a:ext cx="8229600" cy="78105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lv-LV" i="1" dirty="0" smtClean="0"/>
              <a:t>Saglabāšana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767262"/>
          </a:xfrm>
        </p:spPr>
        <p:txBody>
          <a:bodyPr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Informācijas uzkrāšana atmiņā. Sākas </a:t>
            </a:r>
            <a:r>
              <a:rPr lang="lv-LV" dirty="0"/>
              <a:t>ar tās informācijas akcentēšanu, kura ir </a:t>
            </a:r>
            <a:r>
              <a:rPr lang="lv-LV" dirty="0" smtClean="0"/>
              <a:t>jāiegaumē. Ir </a:t>
            </a:r>
            <a:r>
              <a:rPr lang="lv-LV" dirty="0"/>
              <a:t>svarīgi </a:t>
            </a:r>
            <a:r>
              <a:rPr lang="lv-LV" dirty="0" smtClean="0"/>
              <a:t> to sašķirot</a:t>
            </a:r>
            <a:r>
              <a:rPr lang="lv-LV" dirty="0"/>
              <a:t>, klasificēt </a:t>
            </a:r>
            <a:r>
              <a:rPr lang="lv-LV" dirty="0" smtClean="0"/>
              <a:t>un sasaistīt  </a:t>
            </a:r>
            <a:r>
              <a:rPr lang="lv-LV" dirty="0"/>
              <a:t>ar informāciju, kas jau ir mūsu </a:t>
            </a:r>
            <a:r>
              <a:rPr lang="lv-LV" dirty="0" smtClean="0"/>
              <a:t>atmiņā.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Viss mūsu atmiņā esošais materiāls (arhivētais materiāls) glabājas vairāku veidu atmiņā: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Epizodiskajā -tā </a:t>
            </a:r>
            <a:r>
              <a:rPr lang="lv-LV" dirty="0"/>
              <a:t>ietver sevī mūsu dzīves notikumus, visu to, ko esam piedzīvojuši </a:t>
            </a:r>
            <a:r>
              <a:rPr lang="lv-LV" dirty="0" smtClean="0"/>
              <a:t>paši</a:t>
            </a:r>
            <a:endParaRPr lang="lv-LV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Semantiskajā jeb jēdzieniskajā atmiņā – to veido </a:t>
            </a:r>
            <a:r>
              <a:rPr lang="lv-LV" dirty="0"/>
              <a:t>teorētiska </a:t>
            </a:r>
            <a:r>
              <a:rPr lang="lv-LV" dirty="0" smtClean="0"/>
              <a:t>informācija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Procedūras atmiņā – tā nodrošina saikni starp stimuliem un reakcijām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Visi šie </a:t>
            </a:r>
            <a:r>
              <a:rPr lang="lv-LV" dirty="0"/>
              <a:t>atmiņas veidi papildina viens otru un ietekmē to, kā tiks organizēta iegaumējamā informācija. </a:t>
            </a: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Atcerēšanās 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/>
              <a:t>Ar atcerēšanos saprot iegaumētā  aktualizēšanu. </a:t>
            </a:r>
          </a:p>
          <a:p>
            <a:r>
              <a:rPr lang="lv-LV" smtClean="0"/>
              <a:t>Tās efektivitāti ietekmē tas, cik labi materiāls ir organizēts atmiņā. </a:t>
            </a:r>
          </a:p>
          <a:p>
            <a:r>
              <a:rPr lang="lv-LV" smtClean="0"/>
              <a:t>Konteksts (vide, situācija, pārdzīvojumi), kurā notika iegaumēšana, palīdz atcerēties.</a:t>
            </a:r>
          </a:p>
          <a:p>
            <a:r>
              <a:rPr lang="lv-LV" smtClean="0"/>
              <a:t> Vienmēr ir vieglāk atpazīt kādu elementu citu starpā, nevis atcerēties kaut ko bez jebkādiem atbalsta punktiem vai salīdzināšanas objektiem.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Aizmiršana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Tā ir nespēja kaut ko atcerēties.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Aizmirstas </a:t>
            </a:r>
            <a:r>
              <a:rPr lang="lv-LV" dirty="0"/>
              <a:t>tā informācija, kuru neizmantojam, kura netiek </a:t>
            </a:r>
            <a:r>
              <a:rPr lang="lv-LV" dirty="0" smtClean="0"/>
              <a:t>lietota, kura ir mazsvarīga.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Informācijas </a:t>
            </a:r>
            <a:r>
              <a:rPr lang="lv-LV" dirty="0"/>
              <a:t>interferences (pārklāšanās) </a:t>
            </a:r>
            <a:r>
              <a:rPr lang="lv-LV" dirty="0" smtClean="0"/>
              <a:t>rezultāts - kāds </a:t>
            </a:r>
            <a:r>
              <a:rPr lang="lv-LV" dirty="0"/>
              <a:t>nepatīkams notikums var ietekmēt tam sekojošas informācijas apgūšanu. </a:t>
            </a:r>
            <a:r>
              <a:rPr lang="lv-LV" dirty="0" smtClean="0"/>
              <a:t>Vai arī jāiegaumē kaut kādā ziņā līdzīga informācija.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Aizmiršana </a:t>
            </a:r>
            <a:r>
              <a:rPr lang="lv-LV" dirty="0"/>
              <a:t>var būt arī apzināta. To sauc par motivētu aizmiršanu, ar tās palīdzību cilvēks cenšas „aiziet” no nepatīkamām </a:t>
            </a:r>
            <a:r>
              <a:rPr lang="lv-LV" dirty="0" smtClean="0"/>
              <a:t>atmiņām.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Amnēzija</a:t>
            </a:r>
            <a:r>
              <a:rPr lang="lv-LV" dirty="0"/>
              <a:t> </a:t>
            </a:r>
            <a:r>
              <a:rPr lang="lv-LV" dirty="0" smtClean="0"/>
              <a:t>- atmiņas </a:t>
            </a:r>
            <a:r>
              <a:rPr lang="lv-LV" dirty="0"/>
              <a:t>vājums vai pilnīgs </a:t>
            </a:r>
            <a:r>
              <a:rPr lang="lv-LV" dirty="0" smtClean="0"/>
              <a:t>zudums.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851648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lv-LV" dirty="0" smtClean="0"/>
              <a:t>Kognitīvo procesu sistēma</a:t>
            </a:r>
            <a:endParaRPr lang="lv-LV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684213" y="4797425"/>
            <a:ext cx="7853362" cy="1752600"/>
          </a:xfrm>
        </p:spPr>
        <p:txBody>
          <a:bodyPr/>
          <a:lstStyle/>
          <a:p>
            <a:pPr marR="0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1403350" y="704850"/>
            <a:ext cx="7283450" cy="1143000"/>
          </a:xfrm>
        </p:spPr>
        <p:txBody>
          <a:bodyPr/>
          <a:lstStyle/>
          <a:p>
            <a:r>
              <a:rPr lang="lv-LV" smtClean="0"/>
              <a:t>Domāšana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smtClean="0"/>
          </a:p>
          <a:p>
            <a:r>
              <a:rPr lang="lv-LV" smtClean="0"/>
              <a:t>Izziņas process, kas atklāj sakarības un atšķirības starp objektiem, parādībām, norisēm.</a:t>
            </a:r>
          </a:p>
          <a:p>
            <a:r>
              <a:rPr lang="lv-LV" smtClean="0"/>
              <a:t> Cilvēka spēja spriest un secināt, īpašs apkārtējās īstenības izziņas process.</a:t>
            </a:r>
          </a:p>
          <a:p>
            <a:r>
              <a:rPr lang="lv-LV" smtClean="0"/>
              <a:t>Tīša piepūle ar mērķi atrast, aptvert, izzināt, saprast, atšķirt, iedalīt, novērtēt objektus un izmainīt tos ar konkretizēšanas un abstrahēšanas palīdzību.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Domāšanas procesa fāzes: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Domāšanas operācijas: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2987675" y="1989138"/>
            <a:ext cx="2746375" cy="3797300"/>
          </a:xfrm>
        </p:spPr>
        <p:txBody>
          <a:bodyPr/>
          <a:lstStyle/>
          <a:p>
            <a:r>
              <a:rPr lang="lv-LV" smtClean="0"/>
              <a:t>salīdzināšana </a:t>
            </a:r>
          </a:p>
          <a:p>
            <a:r>
              <a:rPr lang="lv-LV" smtClean="0"/>
              <a:t>klasificēšana </a:t>
            </a:r>
          </a:p>
          <a:p>
            <a:r>
              <a:rPr lang="lv-LV" smtClean="0"/>
              <a:t>analīze</a:t>
            </a:r>
          </a:p>
          <a:p>
            <a:r>
              <a:rPr lang="lv-LV" smtClean="0"/>
              <a:t> sintēze</a:t>
            </a:r>
          </a:p>
          <a:p>
            <a:r>
              <a:rPr lang="lv-LV" smtClean="0"/>
              <a:t>abstrahēšana </a:t>
            </a:r>
          </a:p>
          <a:p>
            <a:r>
              <a:rPr lang="lv-LV" smtClean="0"/>
              <a:t>vispārināšana </a:t>
            </a:r>
          </a:p>
          <a:p>
            <a:r>
              <a:rPr lang="lv-LV" smtClean="0"/>
              <a:t>konkretizācija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Domāšanas veidi: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mtClean="0"/>
              <a:t>Uzskatāmi darbīgā jeb senso-motorā domāšana. Domāšana darot, veicot reālas darbības ar reāliem objektiem. Dažkārt to sauc arī par mēģinājumu un kļūdu metodi.</a:t>
            </a:r>
          </a:p>
          <a:p>
            <a:r>
              <a:rPr lang="lv-LV" smtClean="0"/>
              <a:t>Tēlaina domāšana neprasa reālu darbību veikšanu. Tiek operēts ar atmiņas tēliem, kas ir mūsu pieredzē, arī darbības tiek „izspēlētas” iztēlē. </a:t>
            </a:r>
          </a:p>
          <a:p>
            <a:r>
              <a:rPr lang="lv-LV" smtClean="0"/>
              <a:t>Abstraktā jeb verbāli loģiskā domāšana. Tiek operēts ar jēdzieniem, spriedumiem, slēdzieniem, to visu ietērpjot vārdos.</a:t>
            </a:r>
          </a:p>
          <a:p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Domāšana un valoda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smtClean="0"/>
          </a:p>
          <a:p>
            <a:r>
              <a:rPr lang="lv-LV" smtClean="0"/>
              <a:t>Valoda ir dauzfunkcionāla – to izmanto kā saskarsmes līdzekli, kā domāšanas līdzekli, kā informācijas iegaumēšanas un saglabāšanas līdzekli.</a:t>
            </a:r>
          </a:p>
          <a:p>
            <a:endParaRPr lang="lv-LV" smtClean="0"/>
          </a:p>
          <a:p>
            <a:r>
              <a:rPr lang="lv-LV" smtClean="0"/>
              <a:t>Šo funkciju vienojošais elements – vārds. Vārds  vienlaikus ir valodas vienība un domāšanas vienība. Vārdam ir nozīme, jēga, kuru apzināmies.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Iztēle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Psihisks </a:t>
            </a:r>
            <a:r>
              <a:rPr lang="lv-LV" dirty="0"/>
              <a:t>process, kurā tiek radīti jauni tēli, priekšstati, </a:t>
            </a:r>
            <a:r>
              <a:rPr lang="lv-LV" dirty="0" smtClean="0"/>
              <a:t>idejas vai aktualizēti jau zināmi tēli. 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Domāšanas </a:t>
            </a:r>
            <a:r>
              <a:rPr lang="lv-LV" dirty="0"/>
              <a:t>procesa neatņemama sastāvdaļa</a:t>
            </a:r>
            <a:endParaRPr lang="lv-LV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Tā </a:t>
            </a:r>
            <a:r>
              <a:rPr lang="lv-LV" dirty="0"/>
              <a:t>„likvidē” pašlaik eksistējošas robežas, atgādina par pagātni un atver nākotni. </a:t>
            </a:r>
            <a:endParaRPr lang="lv-LV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Iztēle </a:t>
            </a:r>
            <a:r>
              <a:rPr lang="lv-LV" dirty="0"/>
              <a:t>ir raksturīga tikai cilvēkam un ir tā dzīves nepieciešamais noteikums</a:t>
            </a:r>
            <a:r>
              <a:rPr lang="lv-LV" dirty="0" smtClean="0"/>
              <a:t>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 </a:t>
            </a:r>
            <a:r>
              <a:rPr lang="lv-LV" dirty="0"/>
              <a:t>Gandrīz vienmēr iztēle ir virzīta uz cilvēka praktisko darbību. Pirms kaut ko uzsākt darīt, cilvēks iztēlojas, kāds būs galarezultāts, </a:t>
            </a:r>
            <a:r>
              <a:rPr lang="lv-LV" dirty="0" smtClean="0"/>
              <a:t>ko </a:t>
            </a:r>
            <a:r>
              <a:rPr lang="lv-LV" dirty="0"/>
              <a:t>un kā viņš darīs. </a:t>
            </a:r>
            <a:endParaRPr lang="lv-LV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lv-LV" dirty="0" smtClean="0"/>
              <a:t>Pateicoties </a:t>
            </a:r>
            <a:r>
              <a:rPr lang="lv-LV" dirty="0"/>
              <a:t>iztēlei, cilvēks rada, saprātīgi plāno savu darbību un regulē to.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1476375" y="704850"/>
            <a:ext cx="7210425" cy="923925"/>
          </a:xfrm>
        </p:spPr>
        <p:txBody>
          <a:bodyPr/>
          <a:lstStyle/>
          <a:p>
            <a:r>
              <a:rPr lang="lv-LV" smtClean="0"/>
              <a:t>Iztēles veidi</a:t>
            </a:r>
          </a:p>
        </p:txBody>
      </p:sp>
      <p:sp>
        <p:nvSpPr>
          <p:cNvPr id="3789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r>
              <a:rPr lang="lv-LV" smtClean="0"/>
              <a:t>Netīšā iztēle (pasīvā)</a:t>
            </a:r>
          </a:p>
        </p:txBody>
      </p:sp>
      <p:sp>
        <p:nvSpPr>
          <p:cNvPr id="37891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r>
              <a:rPr lang="lv-LV" i="1" smtClean="0"/>
              <a:t>Tīšā</a:t>
            </a:r>
            <a:r>
              <a:rPr lang="lv-LV" smtClean="0"/>
              <a:t> iztēle (aktīvā)</a:t>
            </a:r>
          </a:p>
        </p:txBody>
      </p:sp>
      <p:sp>
        <p:nvSpPr>
          <p:cNvPr id="37892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6513"/>
          </a:xfrm>
        </p:spPr>
        <p:txBody>
          <a:bodyPr/>
          <a:lstStyle/>
          <a:p>
            <a:r>
              <a:rPr lang="lv-LV" smtClean="0"/>
              <a:t>rodas, kad apziņas aktivitāte ir pazemināta vai ir radušies tās traucējumi</a:t>
            </a:r>
          </a:p>
          <a:p>
            <a:r>
              <a:rPr lang="lv-LV" smtClean="0"/>
              <a:t>Visbiežāk sastopamais variants – </a:t>
            </a:r>
            <a:r>
              <a:rPr lang="lv-LV" i="1" smtClean="0"/>
              <a:t>sapņi</a:t>
            </a:r>
            <a:r>
              <a:rPr lang="lv-LV" smtClean="0"/>
              <a:t>, kas rodas miega laikā. </a:t>
            </a:r>
          </a:p>
          <a:p>
            <a:r>
              <a:rPr lang="lv-LV" smtClean="0"/>
              <a:t>Apziņas traucējumi rada tādu iztēles veidu kā </a:t>
            </a:r>
            <a:r>
              <a:rPr lang="lv-LV" i="1" smtClean="0"/>
              <a:t>murgi.</a:t>
            </a:r>
          </a:p>
          <a:p>
            <a:r>
              <a:rPr lang="lv-LV" smtClean="0"/>
              <a:t>toksisku un narkotisku vielu ietekmē rodas </a:t>
            </a:r>
            <a:r>
              <a:rPr lang="lv-LV" i="1" smtClean="0"/>
              <a:t>halucinācijas</a:t>
            </a:r>
            <a:r>
              <a:rPr lang="lv-LV" smtClean="0"/>
              <a:t>.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6513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virzīta uz radošu vai personisku uzdevumu </a:t>
            </a:r>
            <a:r>
              <a:rPr lang="lv-LV" dirty="0" smtClean="0"/>
              <a:t>risināšanu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Atveidojošā jeb reproduktīvā iztēle balstās pieredzē un izpaužas kā iepriekš uztvertā </a:t>
            </a:r>
            <a:r>
              <a:rPr lang="lv-LV" dirty="0" smtClean="0"/>
              <a:t>rekombinācija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Anticipācija jeb prognozēšana ir nākotnes modelēšana </a:t>
            </a: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/>
              <a:t>Radošā iztēle – cilvēks pats izveido jaunus tēlus un idejas, konkrētus oriģinālus darbības produktus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Literatūra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133600"/>
            <a:ext cx="8229600" cy="4387850"/>
          </a:xfrm>
        </p:spPr>
        <p:txBody>
          <a:bodyPr>
            <a:normAutofit fontScale="92500" lnSpcReduction="1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lv-LV" dirty="0" smtClean="0"/>
              <a:t>Bazēns T. (2008) Efektīvas macīšanās rokasgrāmata. Jāņa Rozes apgāds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lv-LV" dirty="0" smtClean="0"/>
              <a:t>Benešs H. Psiholoģijas atlants. Zvaigzne ABC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lv-LV" dirty="0" smtClean="0"/>
              <a:t>Kreišmane I., Valgere R., Gulbe K. (2000) Ievads psiholoģijā. Pētergailis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lv-LV" dirty="0" smtClean="0"/>
              <a:t>Vuorinens R., Tūnala E., Mikonens V. (1998) Psiholoģijas pamati. Psihe-garīgā pasaule. Zvaigzne ABC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/>
              <a:t>Макдональд М. (2010) Научи свой мозг работать. М. ЭКСМО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/>
              <a:t>Крысько В.Г. (2007) Общая психология в схемах и комментариях. СПб. Питер</a:t>
            </a:r>
            <a:endParaRPr lang="lv-LV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lv-LV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lv-LV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/>
              <a:t>Kognitīvo procesu sistēma</a:t>
            </a:r>
            <a:endParaRPr lang="lv-LV" smtClean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23850" y="2036763"/>
            <a:ext cx="8229600" cy="4560887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lv-LV" smtClean="0"/>
              <a:t>Ar kognitīvo procesu palīdzību cilvēks iegūst  un          pārstrādā informācju savas darbības vadīšanai.</a:t>
            </a:r>
          </a:p>
          <a:p>
            <a:pPr marL="0" indent="0">
              <a:buFont typeface="Wingdings 2" pitchFamily="18" charset="2"/>
              <a:buNone/>
            </a:pPr>
            <a:r>
              <a:rPr lang="lv-LV" smtClean="0"/>
              <a:t>Kognitīvo procesu sistēmu veido:</a:t>
            </a:r>
          </a:p>
          <a:p>
            <a:pPr marL="0" indent="0">
              <a:buFont typeface="Wingdings 2" pitchFamily="18" charset="2"/>
              <a:buNone/>
            </a:pPr>
            <a:r>
              <a:rPr lang="lv-LV" smtClean="0"/>
              <a:t>              sajūtas </a:t>
            </a:r>
          </a:p>
          <a:p>
            <a:pPr marL="0" indent="0">
              <a:buFont typeface="Wingdings 2" pitchFamily="18" charset="2"/>
              <a:buNone/>
            </a:pPr>
            <a:r>
              <a:rPr lang="lv-LV" smtClean="0"/>
              <a:t>                        uztvere</a:t>
            </a:r>
          </a:p>
          <a:p>
            <a:pPr marL="0" indent="0">
              <a:buFont typeface="Wingdings 2" pitchFamily="18" charset="2"/>
              <a:buNone/>
            </a:pPr>
            <a:r>
              <a:rPr lang="lv-LV" smtClean="0"/>
              <a:t>                                 uzmanība </a:t>
            </a:r>
          </a:p>
          <a:p>
            <a:pPr marL="0" indent="0">
              <a:buFont typeface="Wingdings 2" pitchFamily="18" charset="2"/>
              <a:buNone/>
            </a:pPr>
            <a:r>
              <a:rPr lang="lv-LV" smtClean="0"/>
              <a:t>                                             atmiņa </a:t>
            </a:r>
          </a:p>
          <a:p>
            <a:pPr marL="0" indent="0">
              <a:buFont typeface="Wingdings 2" pitchFamily="18" charset="2"/>
              <a:buNone/>
            </a:pPr>
            <a:r>
              <a:rPr lang="lv-LV" smtClean="0"/>
              <a:t>                                                          domāšana </a:t>
            </a:r>
          </a:p>
          <a:p>
            <a:pPr marL="0" indent="0">
              <a:buFont typeface="Wingdings 2" pitchFamily="18" charset="2"/>
              <a:buNone/>
            </a:pPr>
            <a:r>
              <a:rPr lang="lv-LV" smtClean="0"/>
              <a:t>                                                                         valoda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5432425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i="1" dirty="0"/>
              <a:t>Sajūtu un uztveres</a:t>
            </a:r>
            <a:r>
              <a:rPr lang="lv-LV" dirty="0"/>
              <a:t> funkcijas saistītas ar vides un organisma sūtīto signālu uzņemšanu un sākotnējo pārstrādi. </a:t>
            </a:r>
            <a:endParaRPr lang="lv-LV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Tā </a:t>
            </a:r>
            <a:r>
              <a:rPr lang="lv-LV" dirty="0"/>
              <a:t>kā neskaitāmi stimuli visu laiku bombardē maņu orgānus, mūsu </a:t>
            </a:r>
            <a:r>
              <a:rPr lang="lv-LV" i="1" dirty="0"/>
              <a:t>uzmanības</a:t>
            </a:r>
            <a:r>
              <a:rPr lang="lv-LV" dirty="0"/>
              <a:t> ievirze būtiski ietekmē uztveri. </a:t>
            </a:r>
            <a:endParaRPr lang="lv-LV" dirty="0" smtClean="0"/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lv-LV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i="1" dirty="0"/>
              <a:t>Atmiņas</a:t>
            </a:r>
            <a:r>
              <a:rPr lang="lv-LV" dirty="0"/>
              <a:t> funkcijas atbild par informācijas </a:t>
            </a:r>
            <a:r>
              <a:rPr lang="lv-LV" dirty="0" smtClean="0"/>
              <a:t>piefiksēšanu, saglabāšanu</a:t>
            </a:r>
            <a:r>
              <a:rPr lang="lv-LV" dirty="0"/>
              <a:t> </a:t>
            </a:r>
            <a:r>
              <a:rPr lang="lv-LV" dirty="0" smtClean="0"/>
              <a:t>un atkārtotu izmantošanu.</a:t>
            </a:r>
          </a:p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i="1" dirty="0"/>
              <a:t>Domāšana</a:t>
            </a:r>
            <a:r>
              <a:rPr lang="lv-LV" dirty="0"/>
              <a:t> nozīmē informācijas pārveidošanu visdažādākajiem mērķiem –apsvēršanai, secināšanai, problēmu atrisināšanai, darbības plānošanai. Arī domu pārvēršana </a:t>
            </a:r>
            <a:r>
              <a:rPr lang="lv-LV" i="1" dirty="0"/>
              <a:t>runā</a:t>
            </a:r>
            <a:r>
              <a:rPr lang="lv-LV" dirty="0"/>
              <a:t> un to izteikšana citiem ir svarīga cilvēka kognitīvo darbību daļa.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-252413" y="692150"/>
            <a:ext cx="8229601" cy="1296988"/>
          </a:xfrm>
        </p:spPr>
        <p:txBody>
          <a:bodyPr/>
          <a:lstStyle/>
          <a:p>
            <a:pPr algn="ctr"/>
            <a:r>
              <a:rPr lang="lv-LV" smtClean="0"/>
              <a:t>      Sajūtu un uztveres rašanās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514475"/>
          </a:xfrm>
        </p:spPr>
        <p:txBody>
          <a:bodyPr anchor="ctr"/>
          <a:lstStyle/>
          <a:p>
            <a:pPr algn="ctr"/>
            <a:r>
              <a:rPr lang="lv-LV" sz="3600" smtClean="0"/>
              <a:t/>
            </a:r>
            <a:br>
              <a:rPr lang="lv-LV" sz="3600" smtClean="0"/>
            </a:br>
            <a:r>
              <a:rPr lang="lv-LV" sz="3600" smtClean="0"/>
              <a:t/>
            </a:r>
            <a:br>
              <a:rPr lang="lv-LV" sz="3600" smtClean="0"/>
            </a:br>
            <a:r>
              <a:rPr lang="lv-LV" sz="3600" smtClean="0"/>
              <a:t>Sajūtu veidu grupējums pēc to izcelsmes avotiem</a:t>
            </a:r>
            <a:r>
              <a:rPr lang="lv-LV" sz="4000" smtClean="0"/>
              <a:t/>
            </a:r>
            <a:br>
              <a:rPr lang="lv-LV" sz="4000" smtClean="0"/>
            </a:br>
            <a:endParaRPr lang="lv-LV" sz="4000" smtClean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Informācija, ko sniedz sajūtas: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Sajūtu likumsakarības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i="1" dirty="0"/>
              <a:t>Adaptācija</a:t>
            </a:r>
            <a:r>
              <a:rPr lang="lv-LV" dirty="0"/>
              <a:t> jeb pielāgošanās notiek situācijās, kad strauji mainās vides apstākļi </a:t>
            </a: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i="1" dirty="0" smtClean="0"/>
              <a:t>Habituācija</a:t>
            </a:r>
            <a:r>
              <a:rPr lang="lv-LV" dirty="0" smtClean="0"/>
              <a:t> </a:t>
            </a:r>
            <a:r>
              <a:rPr lang="lv-LV" dirty="0"/>
              <a:t>jeb pierašana. Smadzenes it kā ignorē signālus, kas </a:t>
            </a:r>
            <a:r>
              <a:rPr lang="lv-LV" dirty="0" smtClean="0"/>
              <a:t>darbojas </a:t>
            </a:r>
            <a:r>
              <a:rPr lang="lv-LV" dirty="0"/>
              <a:t>nepārtraukti, bet nav svarīgi </a:t>
            </a:r>
            <a:r>
              <a:rPr lang="lv-LV" dirty="0" smtClean="0"/>
              <a:t>konkrētā situācijā.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i="1" dirty="0"/>
              <a:t>S</a:t>
            </a:r>
            <a:r>
              <a:rPr lang="lv-LV" i="1" dirty="0" smtClean="0"/>
              <a:t>ensibilizācija – sajūtīguma attīstīšana, trenēšana.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 </a:t>
            </a:r>
            <a:r>
              <a:rPr lang="lv-LV" i="1" dirty="0"/>
              <a:t>K</a:t>
            </a:r>
            <a:r>
              <a:rPr lang="lv-LV" i="1" dirty="0" smtClean="0"/>
              <a:t>ompensācija</a:t>
            </a:r>
            <a:r>
              <a:rPr lang="lv-LV" dirty="0" smtClean="0"/>
              <a:t> - kad </a:t>
            </a:r>
            <a:r>
              <a:rPr lang="lv-LV" dirty="0"/>
              <a:t>kāds no sajūtu veidiem nedarbojas vai tam ir </a:t>
            </a:r>
            <a:r>
              <a:rPr lang="lv-LV" dirty="0" smtClean="0"/>
              <a:t>defekts, labāk </a:t>
            </a:r>
            <a:r>
              <a:rPr lang="lv-LV" dirty="0"/>
              <a:t>attīstās citi sajūtu veidi</a:t>
            </a:r>
            <a:r>
              <a:rPr lang="lv-LV" dirty="0" smtClean="0"/>
              <a:t>.</a:t>
            </a:r>
            <a:r>
              <a:rPr lang="lv-LV" dirty="0"/>
              <a:t> </a:t>
            </a:r>
            <a:endParaRPr lang="lv-LV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lv-LV" dirty="0" smtClean="0"/>
              <a:t>Cilvēkam </a:t>
            </a:r>
            <a:r>
              <a:rPr lang="lv-LV" dirty="0"/>
              <a:t>ir nepieciešama nepārtraukta sajūtu plūsma. Ja nav ko sajust, iestājas „sajūtu bads” -  </a:t>
            </a:r>
            <a:r>
              <a:rPr lang="lv-LV" i="1" dirty="0"/>
              <a:t>sensorā deprivācija</a:t>
            </a:r>
            <a:r>
              <a:rPr lang="lv-LV" dirty="0"/>
              <a:t>. </a:t>
            </a:r>
            <a:endParaRPr lang="lv-LV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971550" y="704850"/>
            <a:ext cx="7715250" cy="1143000"/>
          </a:xfrm>
        </p:spPr>
        <p:txBody>
          <a:bodyPr/>
          <a:lstStyle/>
          <a:p>
            <a:r>
              <a:rPr lang="lv-LV" smtClean="0"/>
              <a:t>Uztvere 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smtClean="0"/>
          </a:p>
          <a:p>
            <a:r>
              <a:rPr lang="lv-LV" smtClean="0"/>
              <a:t>Izziņas process, kas nodrošina īstenības priekšmetu un parādību atveidojumu apziņā to pazīmju kopumā.</a:t>
            </a:r>
          </a:p>
          <a:p>
            <a:endParaRPr lang="lv-LV" smtClean="0"/>
          </a:p>
          <a:p>
            <a:r>
              <a:rPr lang="lv-LV" smtClean="0"/>
              <a:t>Pēc modalitātes uztvere iedalās redzes, dzirdes, kustību, garšas, smaržas uztverē.</a:t>
            </a:r>
          </a:p>
          <a:p>
            <a:endParaRPr lang="lv-LV" smtClean="0"/>
          </a:p>
          <a:p>
            <a:r>
              <a:rPr lang="lv-LV" smtClean="0"/>
              <a:t>Katras modalitātes ietvaros ir priekšmetiska, telpiska, laika un kustību komponente</a:t>
            </a:r>
          </a:p>
          <a:p>
            <a:endParaRPr lang="lv-LV" smtClean="0"/>
          </a:p>
          <a:p>
            <a:endParaRPr lang="lv-LV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1018</TotalTime>
  <Words>1396</Words>
  <Application>Microsoft Office PowerPoint</Application>
  <PresentationFormat>On-screen Show (4:3)</PresentationFormat>
  <Paragraphs>174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PowerPoint Presentation</vt:lpstr>
      <vt:lpstr>Kognitīvo procesu sistēma</vt:lpstr>
      <vt:lpstr>Kognitīvo procesu sistēma</vt:lpstr>
      <vt:lpstr>PowerPoint Presentation</vt:lpstr>
      <vt:lpstr>      Sajūtu un uztveres rašanās</vt:lpstr>
      <vt:lpstr>  Sajūtu veidu grupējums pēc to izcelsmes avotiem </vt:lpstr>
      <vt:lpstr>Informācija, ko sniedz sajūtas:</vt:lpstr>
      <vt:lpstr>Sajūtu likumsakarības</vt:lpstr>
      <vt:lpstr>Uztvere </vt:lpstr>
      <vt:lpstr>Uztveres likumsakarības</vt:lpstr>
      <vt:lpstr>Uzmanība  </vt:lpstr>
      <vt:lpstr> Uzmanības īpašības.</vt:lpstr>
      <vt:lpstr>Atmiņa </vt:lpstr>
      <vt:lpstr>Atmiņa</vt:lpstr>
      <vt:lpstr>Atmiņas veidi</vt:lpstr>
      <vt:lpstr>             Iegaumēšana </vt:lpstr>
      <vt:lpstr>Saglabāšana </vt:lpstr>
      <vt:lpstr>Atcerēšanās </vt:lpstr>
      <vt:lpstr>Aizmiršana </vt:lpstr>
      <vt:lpstr>Domāšana</vt:lpstr>
      <vt:lpstr>Domāšanas procesa fāzes:</vt:lpstr>
      <vt:lpstr>Domāšanas operācijas:</vt:lpstr>
      <vt:lpstr>Domāšanas veidi:</vt:lpstr>
      <vt:lpstr>Domāšana un valoda</vt:lpstr>
      <vt:lpstr>Iztēle </vt:lpstr>
      <vt:lpstr>Iztēles veidi</vt:lpstr>
      <vt:lpstr>Literatūra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Kognitīvā sfēra</dc:title>
  <dc:creator>Edgars</dc:creator>
  <cp:lastModifiedBy>Windows User</cp:lastModifiedBy>
  <cp:revision>73</cp:revision>
  <dcterms:created xsi:type="dcterms:W3CDTF">2011-02-25T19:50:32Z</dcterms:created>
  <dcterms:modified xsi:type="dcterms:W3CDTF">2012-04-27T13:22:41Z</dcterms:modified>
</cp:coreProperties>
</file>