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0"/>
  </p:notesMasterIdLst>
  <p:sldIdLst>
    <p:sldId id="256" r:id="rId2"/>
    <p:sldId id="257" r:id="rId3"/>
    <p:sldId id="258" r:id="rId4"/>
    <p:sldId id="260" r:id="rId5"/>
    <p:sldId id="261" r:id="rId6"/>
    <p:sldId id="262" r:id="rId7"/>
    <p:sldId id="263" r:id="rId8"/>
    <p:sldId id="264" r:id="rId9"/>
    <p:sldId id="265" r:id="rId10"/>
    <p:sldId id="266" r:id="rId11"/>
    <p:sldId id="269" r:id="rId12"/>
    <p:sldId id="268" r:id="rId13"/>
    <p:sldId id="267" r:id="rId14"/>
    <p:sldId id="271" r:id="rId15"/>
    <p:sldId id="272" r:id="rId16"/>
    <p:sldId id="275" r:id="rId17"/>
    <p:sldId id="274" r:id="rId18"/>
    <p:sldId id="276"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108" autoAdjust="0"/>
  </p:normalViewPr>
  <p:slideViewPr>
    <p:cSldViewPr>
      <p:cViewPr>
        <p:scale>
          <a:sx n="75" d="100"/>
          <a:sy n="75" d="100"/>
        </p:scale>
        <p:origin x="-1014" y="-20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3B420A41-2483-42E6-8CEB-1B3762C2E7BB}" type="datetimeFigureOut">
              <a:rPr lang="en-GB"/>
              <a:pPr>
                <a:defRPr/>
              </a:pPr>
              <a:t>06/08/2010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CAF59170-1FC6-43BB-ADBE-7BF5575D4873}"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184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8D62CF6-24B7-4FC0-85B6-80840787EFA1}" type="slidenum">
              <a:rPr lang="en-GB"/>
              <a:pPr fontAlgn="base">
                <a:spcBef>
                  <a:spcPct val="0"/>
                </a:spcBef>
                <a:spcAft>
                  <a:spcPct val="0"/>
                </a:spcAft>
                <a:defRPr/>
              </a:pPr>
              <a:t>4</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215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7094A8C-F28A-43E9-949C-C205B5A5C208}" type="slidenum">
              <a:rPr lang="en-GB"/>
              <a:pPr fontAlgn="base">
                <a:spcBef>
                  <a:spcPct val="0"/>
                </a:spcBef>
                <a:spcAft>
                  <a:spcPct val="0"/>
                </a:spcAft>
                <a:defRPr/>
              </a:pPr>
              <a:t>6</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97F6EDE-8FA4-483C-BB85-8163A43012B1}" type="slidenum">
              <a:rPr lang="en-GB"/>
              <a:pPr fontAlgn="base">
                <a:spcBef>
                  <a:spcPct val="0"/>
                </a:spcBef>
                <a:spcAft>
                  <a:spcPct val="0"/>
                </a:spcAft>
                <a:defRPr/>
              </a:pPr>
              <a:t>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3D46DEA-11AE-4672-860D-99A18FE5DFE1}" type="datetimeFigureOut">
              <a:rPr lang="en-GB"/>
              <a:pPr>
                <a:defRPr/>
              </a:pPr>
              <a:t>06/08/2010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5E8C37AA-7042-4D3B-BDA2-82D10E9C0F39}"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E2D135B-813C-487D-869D-C6B513894BEA}" type="datetimeFigureOut">
              <a:rPr lang="en-GB"/>
              <a:pPr>
                <a:defRPr/>
              </a:pPr>
              <a:t>06/08/2010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0D1D74B-591F-4DEC-B91C-C5F8EF0A9904}"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E618D04-4938-4910-AF12-A2016E3E8931}" type="datetimeFigureOut">
              <a:rPr lang="en-GB"/>
              <a:pPr>
                <a:defRPr/>
              </a:pPr>
              <a:t>06/08/2010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E361F0BD-ED43-4C4D-9E5D-B4B2B86E54FA}"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77BCA5C-42E1-43D8-8916-1AB144E5BB3A}" type="datetimeFigureOut">
              <a:rPr lang="en-GB"/>
              <a:pPr>
                <a:defRPr/>
              </a:pPr>
              <a:t>06/08/2010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3041637-9089-4CEA-9DA6-A4624621BC10}"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14F2A80-81CD-4535-A39E-E7ED7965BDC6}" type="datetimeFigureOut">
              <a:rPr lang="en-GB"/>
              <a:pPr>
                <a:defRPr/>
              </a:pPr>
              <a:t>06/08/2010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C974A1E-2BAD-4F8B-B2E1-244352E0462C}"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37FBD60-99DB-4506-8002-B1A1D1CD5143}" type="datetimeFigureOut">
              <a:rPr lang="en-GB"/>
              <a:pPr>
                <a:defRPr/>
              </a:pPr>
              <a:t>06/08/2010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D39D4AB1-22C8-4B82-A456-E1A44482841F}"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28C2D45-C6FC-4F13-BE31-BBBD9D51C3D7}" type="datetimeFigureOut">
              <a:rPr lang="en-GB"/>
              <a:pPr>
                <a:defRPr/>
              </a:pPr>
              <a:t>06/08/2010</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9337AA88-33F8-4620-9513-3E2671FB5E0D}"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3E7E107-CE75-4D6C-99B3-0DBEC89D7C15}" type="datetimeFigureOut">
              <a:rPr lang="en-GB"/>
              <a:pPr>
                <a:defRPr/>
              </a:pPr>
              <a:t>06/08/2010</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E12430B1-896C-4C0B-8A2E-C5EB75F1E087}"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B08D446-6879-4577-9034-4ED65BB27A46}" type="datetimeFigureOut">
              <a:rPr lang="en-GB"/>
              <a:pPr>
                <a:defRPr/>
              </a:pPr>
              <a:t>06/08/2010</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82E43EF5-A993-4205-B107-6872B64C26FA}"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5889976-1C1C-4C11-AB7A-EC8449186035}" type="datetimeFigureOut">
              <a:rPr lang="en-GB"/>
              <a:pPr>
                <a:defRPr/>
              </a:pPr>
              <a:t>06/08/2010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DB541005-2EC0-4149-8F67-BCF5D1630862}"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4D5C04C-64CD-4DE2-AAC5-B7B5991DE72A}" type="datetimeFigureOut">
              <a:rPr lang="en-GB"/>
              <a:pPr>
                <a:defRPr/>
              </a:pPr>
              <a:t>06/08/2010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D2F2EC44-8880-471A-87F1-1761765CC374}"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6BE27D86-0581-43BC-A59E-DD35839BB704}" type="datetimeFigureOut">
              <a:rPr lang="en-GB"/>
              <a:pPr>
                <a:defRPr/>
              </a:pPr>
              <a:t>06/08/2010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5CBAF8DD-B386-4920-A1AF-EA01797EBBF7}" type="slidenum">
              <a:rPr lang="en-GB"/>
              <a:pPr>
                <a:defRPr/>
              </a:pPr>
              <a:t>‹#›</a:t>
            </a:fld>
            <a:endParaRPr lang="en-GB"/>
          </a:p>
        </p:txBody>
      </p:sp>
    </p:spTree>
  </p:cSld>
  <p:clrMap bg1="dk1" tx1="lt1" bg2="dk2" tx2="lt2" accent1="accent1" accent2="accent2" accent3="accent3" accent4="accent4" accent5="accent5" accent6="accent6" hlink="hlink" folHlink="folHlink"/>
  <p:sldLayoutIdLst>
    <p:sldLayoutId id="2147483695" r:id="rId1"/>
    <p:sldLayoutId id="2147483694" r:id="rId2"/>
    <p:sldLayoutId id="2147483693" r:id="rId3"/>
    <p:sldLayoutId id="2147483692" r:id="rId4"/>
    <p:sldLayoutId id="2147483691" r:id="rId5"/>
    <p:sldLayoutId id="2147483690" r:id="rId6"/>
    <p:sldLayoutId id="2147483689" r:id="rId7"/>
    <p:sldLayoutId id="2147483688" r:id="rId8"/>
    <p:sldLayoutId id="2147483687" r:id="rId9"/>
    <p:sldLayoutId id="2147483686" r:id="rId10"/>
    <p:sldLayoutId id="214748368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p:txBody>
          <a:bodyPr/>
          <a:lstStyle/>
          <a:p>
            <a:pPr eaLnBrk="1" hangingPunct="1"/>
            <a:r>
              <a:rPr lang="en-GB" smtClean="0"/>
              <a:t>Matemātiskie </a:t>
            </a:r>
            <a:r>
              <a:rPr lang="lv-LV" smtClean="0"/>
              <a:t>spriedumi</a:t>
            </a:r>
            <a:r>
              <a:rPr lang="en-GB" smtClean="0"/>
              <a:t>, pierādījumi</a:t>
            </a:r>
            <a:r>
              <a:rPr lang="lv-LV" smtClean="0"/>
              <a:t> un </a:t>
            </a:r>
            <a:endParaRPr lang="en-GB" smtClean="0"/>
          </a:p>
        </p:txBody>
      </p:sp>
      <p:sp>
        <p:nvSpPr>
          <p:cNvPr id="14338" name="Subtitle 2"/>
          <p:cNvSpPr>
            <a:spLocks noGrp="1"/>
          </p:cNvSpPr>
          <p:nvPr>
            <p:ph type="subTitle" idx="1"/>
          </p:nvPr>
        </p:nvSpPr>
        <p:spPr>
          <a:xfrm>
            <a:off x="1331913" y="3716338"/>
            <a:ext cx="6400800" cy="792162"/>
          </a:xfrm>
        </p:spPr>
        <p:txBody>
          <a:bodyPr/>
          <a:lstStyle/>
          <a:p>
            <a:pPr eaLnBrk="1" hangingPunct="1"/>
            <a:r>
              <a:rPr lang="en-GB" sz="3600" smtClean="0">
                <a:solidFill>
                  <a:srgbClr val="FEAF90"/>
                </a:solidFill>
              </a:rPr>
              <a:t>matemātiskā </a:t>
            </a:r>
            <a:r>
              <a:rPr lang="lv-LV" sz="3600" smtClean="0">
                <a:solidFill>
                  <a:srgbClr val="FEAF90"/>
                </a:solidFill>
                <a:latin typeface="Arial" charset="0"/>
              </a:rPr>
              <a:t>i</a:t>
            </a:r>
            <a:r>
              <a:rPr lang="en-GB" sz="3600" smtClean="0">
                <a:solidFill>
                  <a:srgbClr val="FEAF90"/>
                </a:solidFill>
              </a:rPr>
              <a:t>ndukcija</a:t>
            </a:r>
            <a:endParaRPr lang="ru-RU" sz="3600" smtClean="0">
              <a:solidFill>
                <a:srgbClr val="FEAF9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lv-LV" smtClean="0"/>
              <a:t>Formula jebkuriem n</a:t>
            </a:r>
            <a:endParaRPr lang="en-GB" smtClean="0"/>
          </a:p>
        </p:txBody>
      </p:sp>
      <p:sp>
        <p:nvSpPr>
          <p:cNvPr id="3" name="Content Placeholder 2"/>
          <p:cNvSpPr>
            <a:spLocks noGrp="1"/>
          </p:cNvSpPr>
          <p:nvPr>
            <p:ph idx="1"/>
          </p:nvPr>
        </p:nvSpPr>
        <p:spPr>
          <a:xfrm>
            <a:off x="457200" y="1557338"/>
            <a:ext cx="8229600" cy="3600450"/>
          </a:xfrm>
        </p:spPr>
        <p:txBody>
          <a:bodyPr rtlCol="0">
            <a:normAutofit/>
          </a:bodyPr>
          <a:lstStyle/>
          <a:p>
            <a:pPr eaLnBrk="1" fontAlgn="auto" hangingPunct="1">
              <a:spcAft>
                <a:spcPts val="0"/>
              </a:spcAft>
              <a:buFont typeface="Arial" pitchFamily="34" charset="0"/>
              <a:buChar char="•"/>
              <a:defRPr/>
            </a:pPr>
            <a:r>
              <a:rPr lang="ru-RU" sz="3400" dirty="0" smtClean="0">
                <a:solidFill>
                  <a:srgbClr val="FFFF00"/>
                </a:solidFill>
              </a:rPr>
              <a:t>Т</a:t>
            </a:r>
            <a:r>
              <a:rPr lang="ru-RU" sz="3400" baseline="-25000" dirty="0" smtClean="0">
                <a:solidFill>
                  <a:srgbClr val="FFFF00"/>
                </a:solidFill>
              </a:rPr>
              <a:t>4 </a:t>
            </a:r>
            <a:r>
              <a:rPr lang="ru-RU" sz="3400" dirty="0" smtClean="0">
                <a:solidFill>
                  <a:srgbClr val="FFFF00"/>
                </a:solidFill>
              </a:rPr>
              <a:t>= Т</a:t>
            </a:r>
            <a:r>
              <a:rPr lang="ru-RU" sz="3400" baseline="-25000" dirty="0" smtClean="0">
                <a:solidFill>
                  <a:srgbClr val="FFFF00"/>
                </a:solidFill>
              </a:rPr>
              <a:t>3</a:t>
            </a:r>
            <a:r>
              <a:rPr lang="ru-RU" sz="3400" dirty="0" smtClean="0">
                <a:solidFill>
                  <a:srgbClr val="FFFF00"/>
                </a:solidFill>
              </a:rPr>
              <a:t> + 1 + Т</a:t>
            </a:r>
            <a:r>
              <a:rPr lang="ru-RU" sz="3400" baseline="-25000" dirty="0" smtClean="0">
                <a:solidFill>
                  <a:srgbClr val="FFFF00"/>
                </a:solidFill>
              </a:rPr>
              <a:t>3 </a:t>
            </a:r>
            <a:r>
              <a:rPr lang="ru-RU" sz="3400" dirty="0" smtClean="0">
                <a:solidFill>
                  <a:srgbClr val="FFFF00"/>
                </a:solidFill>
              </a:rPr>
              <a:t>= 2Т</a:t>
            </a:r>
            <a:r>
              <a:rPr lang="ru-RU" sz="3400" baseline="-25000" dirty="0" smtClean="0">
                <a:solidFill>
                  <a:srgbClr val="FFFF00"/>
                </a:solidFill>
              </a:rPr>
              <a:t>3 </a:t>
            </a:r>
            <a:r>
              <a:rPr lang="ru-RU" sz="3400" dirty="0" smtClean="0">
                <a:solidFill>
                  <a:srgbClr val="FFFF00"/>
                </a:solidFill>
              </a:rPr>
              <a:t>+ 1 = 2 · 7 + 1 = 15</a:t>
            </a:r>
          </a:p>
          <a:p>
            <a:pPr eaLnBrk="1" fontAlgn="auto" hangingPunct="1">
              <a:spcAft>
                <a:spcPts val="0"/>
              </a:spcAft>
              <a:buFont typeface="Arial" pitchFamily="34" charset="0"/>
              <a:buChar char="•"/>
              <a:defRPr/>
            </a:pPr>
            <a:r>
              <a:rPr lang="ru-RU" sz="4400" dirty="0" smtClean="0">
                <a:solidFill>
                  <a:schemeClr val="tx1">
                    <a:lumMod val="40000"/>
                    <a:lumOff val="60000"/>
                  </a:schemeClr>
                </a:solidFill>
              </a:rPr>
              <a:t>Т</a:t>
            </a:r>
            <a:r>
              <a:rPr lang="lv-LV" sz="4400" baseline="-25000" dirty="0" smtClean="0">
                <a:solidFill>
                  <a:schemeClr val="tx1">
                    <a:lumMod val="40000"/>
                    <a:lumOff val="60000"/>
                  </a:schemeClr>
                </a:solidFill>
              </a:rPr>
              <a:t>n</a:t>
            </a:r>
            <a:r>
              <a:rPr lang="ru-RU" sz="4400" baseline="-25000" dirty="0" smtClean="0">
                <a:solidFill>
                  <a:schemeClr val="tx1">
                    <a:lumMod val="40000"/>
                    <a:lumOff val="60000"/>
                  </a:schemeClr>
                </a:solidFill>
              </a:rPr>
              <a:t> </a:t>
            </a:r>
            <a:r>
              <a:rPr lang="ru-RU" sz="4400" dirty="0" smtClean="0">
                <a:solidFill>
                  <a:schemeClr val="tx1">
                    <a:lumMod val="40000"/>
                    <a:lumOff val="60000"/>
                  </a:schemeClr>
                </a:solidFill>
              </a:rPr>
              <a:t>=2Т</a:t>
            </a:r>
            <a:r>
              <a:rPr lang="lv-LV" sz="4400" baseline="-25000" dirty="0" smtClean="0">
                <a:solidFill>
                  <a:schemeClr val="tx1">
                    <a:lumMod val="40000"/>
                    <a:lumOff val="60000"/>
                  </a:schemeClr>
                </a:solidFill>
              </a:rPr>
              <a:t>n-1</a:t>
            </a:r>
            <a:r>
              <a:rPr lang="ru-RU" sz="4400" baseline="-25000" dirty="0" smtClean="0">
                <a:solidFill>
                  <a:schemeClr val="tx1">
                    <a:lumMod val="40000"/>
                    <a:lumOff val="60000"/>
                  </a:schemeClr>
                </a:solidFill>
              </a:rPr>
              <a:t> </a:t>
            </a:r>
            <a:r>
              <a:rPr lang="ru-RU" sz="4400" dirty="0">
                <a:solidFill>
                  <a:schemeClr val="tx1">
                    <a:lumMod val="40000"/>
                    <a:lumOff val="60000"/>
                  </a:schemeClr>
                </a:solidFill>
              </a:rPr>
              <a:t>+ 1</a:t>
            </a:r>
            <a:r>
              <a:rPr lang="lv-LV" sz="4400" dirty="0">
                <a:solidFill>
                  <a:schemeClr val="tx1">
                    <a:lumMod val="40000"/>
                    <a:lumOff val="60000"/>
                  </a:schemeClr>
                </a:solidFill>
              </a:rPr>
              <a:t> </a:t>
            </a:r>
            <a:endParaRPr lang="en-GB" sz="4400" dirty="0">
              <a:solidFill>
                <a:schemeClr val="tx1">
                  <a:lumMod val="40000"/>
                  <a:lumOff val="60000"/>
                </a:schemeClr>
              </a:solidFill>
            </a:endParaRPr>
          </a:p>
          <a:p>
            <a:pPr eaLnBrk="1" fontAlgn="auto" hangingPunct="1">
              <a:spcAft>
                <a:spcPts val="0"/>
              </a:spcAft>
              <a:buFont typeface="Arial" pitchFamily="34" charset="0"/>
              <a:buChar char="•"/>
              <a:defRPr/>
            </a:pPr>
            <a:r>
              <a:rPr lang="ru-RU" sz="3400" dirty="0" smtClean="0">
                <a:solidFill>
                  <a:srgbClr val="FFFF00"/>
                </a:solidFill>
              </a:rPr>
              <a:t>Т</a:t>
            </a:r>
            <a:r>
              <a:rPr lang="lv-LV" sz="3400" baseline="-25000" dirty="0" smtClean="0">
                <a:solidFill>
                  <a:srgbClr val="FFFF00"/>
                </a:solidFill>
              </a:rPr>
              <a:t>5</a:t>
            </a:r>
            <a:r>
              <a:rPr lang="ru-RU" sz="3400" baseline="-25000" dirty="0" smtClean="0">
                <a:solidFill>
                  <a:srgbClr val="FFFF00"/>
                </a:solidFill>
              </a:rPr>
              <a:t> </a:t>
            </a:r>
            <a:r>
              <a:rPr lang="ru-RU" sz="3400" dirty="0">
                <a:solidFill>
                  <a:srgbClr val="FFFF00"/>
                </a:solidFill>
              </a:rPr>
              <a:t>= </a:t>
            </a:r>
            <a:r>
              <a:rPr lang="ru-RU" sz="3400" dirty="0" smtClean="0">
                <a:solidFill>
                  <a:srgbClr val="FFFF00"/>
                </a:solidFill>
              </a:rPr>
              <a:t>2Т</a:t>
            </a:r>
            <a:r>
              <a:rPr lang="lv-LV" sz="3400" baseline="-25000" dirty="0" smtClean="0">
                <a:solidFill>
                  <a:srgbClr val="FFFF00"/>
                </a:solidFill>
              </a:rPr>
              <a:t>4</a:t>
            </a:r>
            <a:r>
              <a:rPr lang="ru-RU" sz="3400" baseline="-25000" dirty="0" smtClean="0">
                <a:solidFill>
                  <a:srgbClr val="FFFF00"/>
                </a:solidFill>
              </a:rPr>
              <a:t> </a:t>
            </a:r>
            <a:r>
              <a:rPr lang="ru-RU" sz="3400" dirty="0">
                <a:solidFill>
                  <a:srgbClr val="FFFF00"/>
                </a:solidFill>
              </a:rPr>
              <a:t>+ </a:t>
            </a:r>
            <a:r>
              <a:rPr lang="ru-RU" sz="3400" dirty="0" smtClean="0">
                <a:solidFill>
                  <a:srgbClr val="FFFF00"/>
                </a:solidFill>
              </a:rPr>
              <a:t>1</a:t>
            </a:r>
            <a:r>
              <a:rPr lang="lv-LV" sz="3400" dirty="0" smtClean="0">
                <a:solidFill>
                  <a:srgbClr val="FFFF00"/>
                </a:solidFill>
              </a:rPr>
              <a:t> = 31</a:t>
            </a:r>
            <a:endParaRPr lang="en-GB" sz="3400" dirty="0">
              <a:solidFill>
                <a:srgbClr val="FFFF00"/>
              </a:solidFill>
            </a:endParaRPr>
          </a:p>
          <a:p>
            <a:pPr eaLnBrk="1" fontAlgn="auto" hangingPunct="1">
              <a:spcAft>
                <a:spcPts val="0"/>
              </a:spcAft>
              <a:buFont typeface="Arial" pitchFamily="34" charset="0"/>
              <a:buChar char="•"/>
              <a:defRPr/>
            </a:pPr>
            <a:r>
              <a:rPr lang="ru-RU" sz="3400" dirty="0" smtClean="0">
                <a:solidFill>
                  <a:srgbClr val="FFFF00"/>
                </a:solidFill>
              </a:rPr>
              <a:t>Т</a:t>
            </a:r>
            <a:r>
              <a:rPr lang="lv-LV" sz="3400" baseline="-25000" dirty="0" smtClean="0">
                <a:solidFill>
                  <a:srgbClr val="FFFF00"/>
                </a:solidFill>
              </a:rPr>
              <a:t>6</a:t>
            </a:r>
            <a:r>
              <a:rPr lang="ru-RU" sz="3400" baseline="-25000" dirty="0" smtClean="0">
                <a:solidFill>
                  <a:srgbClr val="FFFF00"/>
                </a:solidFill>
              </a:rPr>
              <a:t> </a:t>
            </a:r>
            <a:r>
              <a:rPr lang="ru-RU" sz="3400" dirty="0">
                <a:solidFill>
                  <a:srgbClr val="FFFF00"/>
                </a:solidFill>
              </a:rPr>
              <a:t>= </a:t>
            </a:r>
            <a:r>
              <a:rPr lang="ru-RU" sz="3400" dirty="0" smtClean="0">
                <a:solidFill>
                  <a:srgbClr val="FFFF00"/>
                </a:solidFill>
              </a:rPr>
              <a:t>2Т</a:t>
            </a:r>
            <a:r>
              <a:rPr lang="lv-LV" sz="3400" baseline="-25000" dirty="0" smtClean="0">
                <a:solidFill>
                  <a:srgbClr val="FFFF00"/>
                </a:solidFill>
              </a:rPr>
              <a:t>5</a:t>
            </a:r>
            <a:r>
              <a:rPr lang="ru-RU" sz="3400" baseline="-25000" dirty="0" smtClean="0">
                <a:solidFill>
                  <a:srgbClr val="FFFF00"/>
                </a:solidFill>
              </a:rPr>
              <a:t> </a:t>
            </a:r>
            <a:r>
              <a:rPr lang="ru-RU" sz="3400" dirty="0">
                <a:solidFill>
                  <a:srgbClr val="FFFF00"/>
                </a:solidFill>
              </a:rPr>
              <a:t>+ </a:t>
            </a:r>
            <a:r>
              <a:rPr lang="ru-RU" sz="3400" dirty="0" smtClean="0">
                <a:solidFill>
                  <a:srgbClr val="FFFF00"/>
                </a:solidFill>
              </a:rPr>
              <a:t>1</a:t>
            </a:r>
            <a:r>
              <a:rPr lang="lv-LV" sz="3400" dirty="0" smtClean="0">
                <a:solidFill>
                  <a:srgbClr val="FFFF00"/>
                </a:solidFill>
              </a:rPr>
              <a:t> = 63</a:t>
            </a:r>
          </a:p>
          <a:p>
            <a:pPr eaLnBrk="1" fontAlgn="auto" hangingPunct="1">
              <a:spcAft>
                <a:spcPts val="0"/>
              </a:spcAft>
              <a:buFont typeface="Arial" pitchFamily="34" charset="0"/>
              <a:buChar char="•"/>
              <a:defRPr/>
            </a:pPr>
            <a:r>
              <a:rPr lang="ru-RU" sz="3400" dirty="0" smtClean="0">
                <a:solidFill>
                  <a:srgbClr val="FFFF00"/>
                </a:solidFill>
              </a:rPr>
              <a:t>Т</a:t>
            </a:r>
            <a:r>
              <a:rPr lang="lv-LV" sz="3400" baseline="-25000" dirty="0" smtClean="0">
                <a:solidFill>
                  <a:srgbClr val="FFFF00"/>
                </a:solidFill>
              </a:rPr>
              <a:t>7</a:t>
            </a:r>
            <a:r>
              <a:rPr lang="ru-RU" sz="3400" baseline="-25000" dirty="0" smtClean="0">
                <a:solidFill>
                  <a:srgbClr val="FFFF00"/>
                </a:solidFill>
              </a:rPr>
              <a:t> </a:t>
            </a:r>
            <a:r>
              <a:rPr lang="ru-RU" sz="3400" dirty="0">
                <a:solidFill>
                  <a:srgbClr val="FFFF00"/>
                </a:solidFill>
              </a:rPr>
              <a:t>= </a:t>
            </a:r>
            <a:r>
              <a:rPr lang="ru-RU" sz="3400" dirty="0" smtClean="0">
                <a:solidFill>
                  <a:srgbClr val="FFFF00"/>
                </a:solidFill>
              </a:rPr>
              <a:t>2Т</a:t>
            </a:r>
            <a:r>
              <a:rPr lang="lv-LV" sz="3400" baseline="-25000" dirty="0" smtClean="0">
                <a:solidFill>
                  <a:srgbClr val="FFFF00"/>
                </a:solidFill>
              </a:rPr>
              <a:t>6</a:t>
            </a:r>
            <a:r>
              <a:rPr lang="ru-RU" sz="3400" baseline="-25000" dirty="0" smtClean="0">
                <a:solidFill>
                  <a:srgbClr val="FFFF00"/>
                </a:solidFill>
              </a:rPr>
              <a:t> </a:t>
            </a:r>
            <a:r>
              <a:rPr lang="ru-RU" sz="3400" dirty="0">
                <a:solidFill>
                  <a:srgbClr val="FFFF00"/>
                </a:solidFill>
              </a:rPr>
              <a:t>+ 1</a:t>
            </a:r>
            <a:r>
              <a:rPr lang="lv-LV" sz="3400" dirty="0">
                <a:solidFill>
                  <a:srgbClr val="FFFF00"/>
                </a:solidFill>
              </a:rPr>
              <a:t> = </a:t>
            </a:r>
            <a:r>
              <a:rPr lang="lv-LV" sz="3400" dirty="0" smtClean="0">
                <a:solidFill>
                  <a:srgbClr val="FFFF00"/>
                </a:solidFill>
              </a:rPr>
              <a:t>127</a:t>
            </a:r>
            <a:endParaRPr lang="lv-LV" sz="3400" dirty="0">
              <a:solidFill>
                <a:srgbClr val="FFFF00"/>
              </a:solidFill>
            </a:endParaRPr>
          </a:p>
          <a:p>
            <a:pPr eaLnBrk="1" fontAlgn="auto" hangingPunct="1">
              <a:spcAft>
                <a:spcPts val="0"/>
              </a:spcAft>
              <a:buFont typeface="Arial" pitchFamily="34" charset="0"/>
              <a:buChar char="•"/>
              <a:defRPr/>
            </a:pPr>
            <a:endParaRPr lang="en-GB" sz="3400" dirty="0">
              <a:solidFill>
                <a:srgbClr val="FFFF00"/>
              </a:solidFill>
            </a:endParaRPr>
          </a:p>
          <a:p>
            <a:pPr eaLnBrk="1" fontAlgn="auto" hangingPunct="1">
              <a:spcAft>
                <a:spcPts val="0"/>
              </a:spcAft>
              <a:buFont typeface="Arial" pitchFamily="34" charset="0"/>
              <a:buChar char="•"/>
              <a:defRPr/>
            </a:pPr>
            <a:endParaRPr lang="en-GB" sz="34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Scale>
                                      <p:cBhvr>
                                        <p:cTn id="12"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
                                            <p:txEl>
                                              <p:pRg st="0" end="0"/>
                                            </p:txEl>
                                          </p:spTgt>
                                        </p:tgtEl>
                                        <p:attrNameLst>
                                          <p:attrName>ppt_x</p:attrName>
                                          <p:attrName>ppt_y</p:attrName>
                                        </p:attrNameLst>
                                      </p:cBhvr>
                                    </p:animMotion>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Scale>
                                      <p:cBhvr>
                                        <p:cTn id="19"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3">
                                            <p:txEl>
                                              <p:pRg st="1" end="1"/>
                                            </p:txEl>
                                          </p:spTgt>
                                        </p:tgtEl>
                                        <p:attrNameLst>
                                          <p:attrName>ppt_x</p:attrName>
                                          <p:attrName>ppt_y</p:attrName>
                                        </p:attrNameLst>
                                      </p:cBhvr>
                                    </p:animMotion>
                                    <p:animEffect transition="in" filter="fade">
                                      <p:cBhvr>
                                        <p:cTn id="21" dur="10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2"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Scale>
                                      <p:cBhvr>
                                        <p:cTn id="26"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3">
                                            <p:txEl>
                                              <p:pRg st="2" end="2"/>
                                            </p:txEl>
                                          </p:spTgt>
                                        </p:tgtEl>
                                        <p:attrNameLst>
                                          <p:attrName>ppt_x</p:attrName>
                                          <p:attrName>ppt_y</p:attrName>
                                        </p:attrNameLst>
                                      </p:cBhvr>
                                    </p:animMotion>
                                    <p:animEffect transition="in" filter="fade">
                                      <p:cBhvr>
                                        <p:cTn id="28" dur="10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2"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Scale>
                                      <p:cBhvr>
                                        <p:cTn id="33"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3">
                                            <p:txEl>
                                              <p:pRg st="3" end="3"/>
                                            </p:txEl>
                                          </p:spTgt>
                                        </p:tgtEl>
                                        <p:attrNameLst>
                                          <p:attrName>ppt_x</p:attrName>
                                          <p:attrName>ppt_y</p:attrName>
                                        </p:attrNameLst>
                                      </p:cBhvr>
                                    </p:animMotion>
                                    <p:animEffect transition="in" filter="fade">
                                      <p:cBhvr>
                                        <p:cTn id="35" dur="1000"/>
                                        <p:tgtEl>
                                          <p:spTgt spid="3">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2" presetClass="entr" presetSubtype="0" fill="hold" grpId="0"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Scale>
                                      <p:cBhvr>
                                        <p:cTn id="40"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3">
                                            <p:txEl>
                                              <p:pRg st="4" end="4"/>
                                            </p:txEl>
                                          </p:spTgt>
                                        </p:tgtEl>
                                        <p:attrNameLst>
                                          <p:attrName>ppt_x</p:attrName>
                                          <p:attrName>ppt_y</p:attrName>
                                        </p:attrNameLst>
                                      </p:cBhvr>
                                    </p:animMotion>
                                    <p:animEffect transition="in" filter="fade">
                                      <p:cBhvr>
                                        <p:cTn id="42"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95288" y="549275"/>
          <a:ext cx="8424862" cy="5903913"/>
        </p:xfrm>
        <a:graphic>
          <a:graphicData uri="http://schemas.openxmlformats.org/drawingml/2006/table">
            <a:tbl>
              <a:tblPr firstRow="1" bandRow="1">
                <a:tableStyleId>{616DA210-FB5B-4158-B5E0-FEB733F419BA}</a:tableStyleId>
              </a:tblPr>
              <a:tblGrid>
                <a:gridCol w="4212468"/>
                <a:gridCol w="4212468"/>
              </a:tblGrid>
              <a:tr h="1060930">
                <a:tc>
                  <a:txBody>
                    <a:bodyPr/>
                    <a:lstStyle/>
                    <a:p>
                      <a:pPr algn="ctr"/>
                      <a:r>
                        <a:rPr lang="en-GB" sz="2800" dirty="0" err="1" smtClean="0">
                          <a:solidFill>
                            <a:srgbClr val="FFFF00"/>
                          </a:solidFill>
                        </a:rPr>
                        <a:t>Gredzenu</a:t>
                      </a:r>
                      <a:r>
                        <a:rPr lang="en-GB" sz="2800" dirty="0" smtClean="0">
                          <a:solidFill>
                            <a:srgbClr val="FFFF00"/>
                          </a:solidFill>
                        </a:rPr>
                        <a:t> </a:t>
                      </a:r>
                      <a:r>
                        <a:rPr lang="en-GB" sz="2800" dirty="0" err="1" smtClean="0">
                          <a:solidFill>
                            <a:srgbClr val="FFFF00"/>
                          </a:solidFill>
                        </a:rPr>
                        <a:t>skait</a:t>
                      </a:r>
                      <a:r>
                        <a:rPr lang="lv-LV" sz="2800" dirty="0" smtClean="0">
                          <a:solidFill>
                            <a:srgbClr val="FFFF00"/>
                          </a:solidFill>
                        </a:rPr>
                        <a:t>s</a:t>
                      </a:r>
                      <a:endParaRPr lang="ru-RU" sz="2800" dirty="0" smtClean="0">
                        <a:solidFill>
                          <a:srgbClr val="FFFF00"/>
                        </a:solidFill>
                      </a:endParaRPr>
                    </a:p>
                    <a:p>
                      <a:pPr algn="ctr"/>
                      <a:r>
                        <a:rPr lang="lv-LV" sz="2800" b="0" dirty="0" smtClean="0">
                          <a:solidFill>
                            <a:srgbClr val="FFFF00"/>
                          </a:solidFill>
                        </a:rPr>
                        <a:t>n</a:t>
                      </a:r>
                      <a:endParaRPr lang="en-GB" sz="2800" b="0" dirty="0">
                        <a:solidFill>
                          <a:srgbClr val="FFFF00"/>
                        </a:solidFill>
                      </a:endParaRPr>
                    </a:p>
                  </a:txBody>
                  <a:tcPr anchor="ctr"/>
                </a:tc>
                <a:tc>
                  <a:txBody>
                    <a:bodyPr/>
                    <a:lstStyle/>
                    <a:p>
                      <a:pPr algn="ctr"/>
                      <a:r>
                        <a:rPr lang="lv-LV" sz="2800" dirty="0" smtClean="0">
                          <a:solidFill>
                            <a:srgbClr val="FFFF00"/>
                          </a:solidFill>
                        </a:rPr>
                        <a:t>Gājienu skaits</a:t>
                      </a:r>
                    </a:p>
                    <a:p>
                      <a:pPr algn="ctr"/>
                      <a:r>
                        <a:rPr lang="lv-LV" sz="2800" b="0" dirty="0" smtClean="0">
                          <a:solidFill>
                            <a:srgbClr val="FFFF00"/>
                          </a:solidFill>
                        </a:rPr>
                        <a:t>Tn</a:t>
                      </a:r>
                      <a:endParaRPr lang="en-GB" sz="2800" b="0" dirty="0">
                        <a:solidFill>
                          <a:srgbClr val="FFFF00"/>
                        </a:solidFill>
                      </a:endParaRPr>
                    </a:p>
                  </a:txBody>
                  <a:tcPr anchor="ctr"/>
                </a:tc>
              </a:tr>
              <a:tr h="605466">
                <a:tc>
                  <a:txBody>
                    <a:bodyPr/>
                    <a:lstStyle/>
                    <a:p>
                      <a:pPr algn="ctr"/>
                      <a:r>
                        <a:rPr lang="ru-RU" sz="2800" dirty="0" smtClean="0">
                          <a:solidFill>
                            <a:srgbClr val="FFFF00"/>
                          </a:solidFill>
                        </a:rPr>
                        <a:t>1</a:t>
                      </a:r>
                      <a:endParaRPr lang="en-GB" sz="2800" dirty="0">
                        <a:solidFill>
                          <a:srgbClr val="FFFF00"/>
                        </a:solidFill>
                      </a:endParaRPr>
                    </a:p>
                  </a:txBody>
                  <a:tcPr anchor="ctr"/>
                </a:tc>
                <a:tc>
                  <a:txBody>
                    <a:bodyPr/>
                    <a:lstStyle/>
                    <a:p>
                      <a:pPr marL="0" algn="ctr" defTabSz="914400" rtl="0" eaLnBrk="1" latinLnBrk="0" hangingPunct="1"/>
                      <a:r>
                        <a:rPr lang="ru-RU" sz="2800" kern="1200" dirty="0" smtClean="0">
                          <a:solidFill>
                            <a:srgbClr val="FFFF00"/>
                          </a:solidFill>
                          <a:latin typeface="+mn-lt"/>
                          <a:ea typeface="+mn-ea"/>
                          <a:cs typeface="+mn-cs"/>
                        </a:rPr>
                        <a:t>1</a:t>
                      </a:r>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2</a:t>
                      </a:r>
                      <a:endParaRPr lang="en-GB" sz="2800" dirty="0">
                        <a:solidFill>
                          <a:srgbClr val="FFFF00"/>
                        </a:solidFill>
                      </a:endParaRPr>
                    </a:p>
                  </a:txBody>
                  <a:tcPr anchor="ctr"/>
                </a:tc>
                <a:tc>
                  <a:txBody>
                    <a:bodyPr/>
                    <a:lstStyle/>
                    <a:p>
                      <a:pPr marL="0" algn="ctr" defTabSz="914400" rtl="0" eaLnBrk="1" latinLnBrk="0" hangingPunct="1"/>
                      <a:r>
                        <a:rPr lang="ru-RU" sz="2800" kern="1200" dirty="0" smtClean="0">
                          <a:solidFill>
                            <a:srgbClr val="FFFF00"/>
                          </a:solidFill>
                          <a:latin typeface="+mn-lt"/>
                          <a:ea typeface="+mn-ea"/>
                          <a:cs typeface="+mn-cs"/>
                        </a:rPr>
                        <a:t>3</a:t>
                      </a:r>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3</a:t>
                      </a:r>
                      <a:endParaRPr lang="en-GB" sz="2800" dirty="0">
                        <a:solidFill>
                          <a:srgbClr val="FFFF00"/>
                        </a:solidFill>
                      </a:endParaRPr>
                    </a:p>
                  </a:txBody>
                  <a:tcPr anchor="ctr"/>
                </a:tc>
                <a:tc>
                  <a:txBody>
                    <a:bodyPr/>
                    <a:lstStyle/>
                    <a:p>
                      <a:pPr marL="0" algn="ctr" defTabSz="914400" rtl="0" eaLnBrk="1" latinLnBrk="0" hangingPunct="1"/>
                      <a:r>
                        <a:rPr lang="ru-RU" sz="2800" kern="1200" dirty="0" smtClean="0">
                          <a:solidFill>
                            <a:srgbClr val="FFFF00"/>
                          </a:solidFill>
                          <a:latin typeface="+mn-lt"/>
                          <a:ea typeface="+mn-ea"/>
                          <a:cs typeface="+mn-cs"/>
                        </a:rPr>
                        <a:t>7</a:t>
                      </a:r>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4</a:t>
                      </a:r>
                      <a:endParaRPr lang="en-GB" sz="2800" dirty="0">
                        <a:solidFill>
                          <a:srgbClr val="FFFF00"/>
                        </a:solidFill>
                      </a:endParaRPr>
                    </a:p>
                  </a:txBody>
                  <a:tcPr anchor="ctr"/>
                </a:tc>
                <a:tc>
                  <a:txBody>
                    <a:bodyPr/>
                    <a:lstStyle/>
                    <a:p>
                      <a:pPr marL="0" algn="ctr" defTabSz="914400" rtl="0" eaLnBrk="1" latinLnBrk="0" hangingPunct="1"/>
                      <a:r>
                        <a:rPr lang="lv-LV" sz="2800" kern="1200" dirty="0" smtClean="0">
                          <a:solidFill>
                            <a:srgbClr val="FFFF00"/>
                          </a:solidFill>
                          <a:latin typeface="+mn-lt"/>
                          <a:ea typeface="+mn-ea"/>
                          <a:cs typeface="+mn-cs"/>
                        </a:rPr>
                        <a:t>15</a:t>
                      </a:r>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5</a:t>
                      </a:r>
                      <a:endParaRPr lang="en-GB" sz="2800" dirty="0">
                        <a:solidFill>
                          <a:srgbClr val="FFFF00"/>
                        </a:solidFill>
                      </a:endParaRPr>
                    </a:p>
                  </a:txBody>
                  <a:tcPr anchor="ctr"/>
                </a:tc>
                <a:tc>
                  <a:txBody>
                    <a:bodyPr/>
                    <a:lstStyle/>
                    <a:p>
                      <a:pPr marL="0" algn="ctr" defTabSz="914400" rtl="0" eaLnBrk="1" latinLnBrk="0" hangingPunct="1"/>
                      <a:r>
                        <a:rPr lang="lv-LV" sz="2800" kern="1200" dirty="0" smtClean="0">
                          <a:solidFill>
                            <a:srgbClr val="FFFF00"/>
                          </a:solidFill>
                          <a:latin typeface="+mn-lt"/>
                          <a:ea typeface="+mn-ea"/>
                          <a:cs typeface="+mn-cs"/>
                        </a:rPr>
                        <a:t>31</a:t>
                      </a:r>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6</a:t>
                      </a:r>
                      <a:endParaRPr lang="en-GB" sz="2800" dirty="0">
                        <a:solidFill>
                          <a:srgbClr val="FFFF00"/>
                        </a:solidFill>
                      </a:endParaRPr>
                    </a:p>
                  </a:txBody>
                  <a:tcPr anchor="ctr"/>
                </a:tc>
                <a:tc>
                  <a:txBody>
                    <a:bodyPr/>
                    <a:lstStyle/>
                    <a:p>
                      <a:pPr marL="0" algn="ctr" defTabSz="914400" rtl="0" eaLnBrk="1" latinLnBrk="0" hangingPunct="1"/>
                      <a:r>
                        <a:rPr lang="lv-LV" sz="2800" kern="1200" dirty="0" smtClean="0">
                          <a:solidFill>
                            <a:srgbClr val="FFFF00"/>
                          </a:solidFill>
                          <a:latin typeface="+mn-lt"/>
                          <a:ea typeface="+mn-ea"/>
                          <a:cs typeface="+mn-cs"/>
                        </a:rPr>
                        <a:t>63</a:t>
                      </a:r>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7</a:t>
                      </a:r>
                      <a:endParaRPr lang="en-GB" sz="2800" dirty="0">
                        <a:solidFill>
                          <a:srgbClr val="FFFF00"/>
                        </a:solidFill>
                      </a:endParaRPr>
                    </a:p>
                  </a:txBody>
                  <a:tcPr anchor="ctr"/>
                </a:tc>
                <a:tc>
                  <a:txBody>
                    <a:bodyPr/>
                    <a:lstStyle/>
                    <a:p>
                      <a:pPr marL="0" algn="ctr" defTabSz="914400" rtl="0" eaLnBrk="1" latinLnBrk="0" hangingPunct="1"/>
                      <a:r>
                        <a:rPr lang="lv-LV" sz="2800" kern="1200" dirty="0" smtClean="0">
                          <a:solidFill>
                            <a:srgbClr val="FFFF00"/>
                          </a:solidFill>
                          <a:latin typeface="+mn-lt"/>
                          <a:ea typeface="+mn-ea"/>
                          <a:cs typeface="+mn-cs"/>
                        </a:rPr>
                        <a:t>127</a:t>
                      </a:r>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a:t>
                      </a:r>
                      <a:endParaRPr lang="en-GB" sz="2800" dirty="0">
                        <a:solidFill>
                          <a:srgbClr val="FFFF00"/>
                        </a:solidFill>
                      </a:endParaRPr>
                    </a:p>
                  </a:txBody>
                  <a:tcPr anchor="ctr">
                    <a:lnB w="12700" cmpd="sng">
                      <a:noFill/>
                    </a:lnB>
                  </a:tcPr>
                </a:tc>
                <a:tc>
                  <a:txBody>
                    <a:bodyPr/>
                    <a:lstStyle/>
                    <a:p>
                      <a:pPr algn="ctr"/>
                      <a:r>
                        <a:rPr lang="ru-RU" sz="2800" dirty="0" smtClean="0">
                          <a:solidFill>
                            <a:srgbClr val="FFFF00"/>
                          </a:solidFill>
                        </a:rPr>
                        <a:t>…</a:t>
                      </a:r>
                      <a:endParaRPr lang="en-GB" sz="2800" dirty="0">
                        <a:solidFill>
                          <a:srgbClr val="FFFF00"/>
                        </a:solidFill>
                      </a:endParaRPr>
                    </a:p>
                  </a:txBody>
                  <a:tcPr anchor="ctr">
                    <a:lnB w="12700" cmpd="sng">
                      <a:noFill/>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out)">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lv-LV" smtClean="0"/>
              <a:t>Formula jebkuriem n</a:t>
            </a:r>
            <a:endParaRPr lang="en-GB" smtClean="0"/>
          </a:p>
        </p:txBody>
      </p:sp>
      <p:sp>
        <p:nvSpPr>
          <p:cNvPr id="3" name="Content Placeholder 2"/>
          <p:cNvSpPr>
            <a:spLocks noGrp="1"/>
          </p:cNvSpPr>
          <p:nvPr>
            <p:ph idx="1"/>
          </p:nvPr>
        </p:nvSpPr>
        <p:spPr>
          <a:xfrm>
            <a:off x="457200" y="1557338"/>
            <a:ext cx="8435975" cy="5300662"/>
          </a:xfrm>
        </p:spPr>
        <p:txBody>
          <a:bodyPr rtlCol="0">
            <a:normAutofit lnSpcReduction="10000"/>
          </a:bodyPr>
          <a:lstStyle/>
          <a:p>
            <a:pPr eaLnBrk="1" fontAlgn="auto" hangingPunct="1">
              <a:spcAft>
                <a:spcPts val="0"/>
              </a:spcAft>
              <a:buFont typeface="Arial" pitchFamily="34" charset="0"/>
              <a:buChar char="•"/>
              <a:defRPr/>
            </a:pPr>
            <a:r>
              <a:rPr lang="ru-RU" sz="3400" dirty="0" smtClean="0">
                <a:solidFill>
                  <a:srgbClr val="FFFF00"/>
                </a:solidFill>
              </a:rPr>
              <a:t>Т</a:t>
            </a:r>
            <a:r>
              <a:rPr lang="ru-RU" sz="3400" baseline="-25000" dirty="0" smtClean="0">
                <a:solidFill>
                  <a:srgbClr val="FFFF00"/>
                </a:solidFill>
              </a:rPr>
              <a:t>4 </a:t>
            </a:r>
            <a:r>
              <a:rPr lang="ru-RU" sz="3400" dirty="0" smtClean="0">
                <a:solidFill>
                  <a:srgbClr val="FFFF00"/>
                </a:solidFill>
              </a:rPr>
              <a:t>= Т</a:t>
            </a:r>
            <a:r>
              <a:rPr lang="ru-RU" sz="3400" baseline="-25000" dirty="0" smtClean="0">
                <a:solidFill>
                  <a:srgbClr val="FFFF00"/>
                </a:solidFill>
              </a:rPr>
              <a:t>3</a:t>
            </a:r>
            <a:r>
              <a:rPr lang="ru-RU" sz="3400" dirty="0" smtClean="0">
                <a:solidFill>
                  <a:srgbClr val="FFFF00"/>
                </a:solidFill>
              </a:rPr>
              <a:t> + 1 + Т</a:t>
            </a:r>
            <a:r>
              <a:rPr lang="ru-RU" sz="3400" baseline="-25000" dirty="0" smtClean="0">
                <a:solidFill>
                  <a:srgbClr val="FFFF00"/>
                </a:solidFill>
              </a:rPr>
              <a:t>3 </a:t>
            </a:r>
            <a:r>
              <a:rPr lang="ru-RU" sz="3400" dirty="0" smtClean="0">
                <a:solidFill>
                  <a:srgbClr val="FFFF00"/>
                </a:solidFill>
              </a:rPr>
              <a:t>= 2Т</a:t>
            </a:r>
            <a:r>
              <a:rPr lang="ru-RU" sz="3400" baseline="-25000" dirty="0" smtClean="0">
                <a:solidFill>
                  <a:srgbClr val="FFFF00"/>
                </a:solidFill>
              </a:rPr>
              <a:t>3 </a:t>
            </a:r>
            <a:r>
              <a:rPr lang="ru-RU" sz="3400" dirty="0" smtClean="0">
                <a:solidFill>
                  <a:srgbClr val="FFFF00"/>
                </a:solidFill>
              </a:rPr>
              <a:t>+ 1 = 2 · 7 + 1 = 15</a:t>
            </a:r>
          </a:p>
          <a:p>
            <a:pPr eaLnBrk="1" fontAlgn="auto" hangingPunct="1">
              <a:spcAft>
                <a:spcPts val="0"/>
              </a:spcAft>
              <a:buFont typeface="Arial" pitchFamily="34" charset="0"/>
              <a:buChar char="•"/>
              <a:defRPr/>
            </a:pPr>
            <a:r>
              <a:rPr lang="ru-RU" sz="4400" dirty="0" smtClean="0">
                <a:solidFill>
                  <a:schemeClr val="tx1">
                    <a:lumMod val="40000"/>
                    <a:lumOff val="60000"/>
                  </a:schemeClr>
                </a:solidFill>
              </a:rPr>
              <a:t>Т</a:t>
            </a:r>
            <a:r>
              <a:rPr lang="lv-LV" sz="4400" baseline="-25000" dirty="0" smtClean="0">
                <a:solidFill>
                  <a:schemeClr val="tx1">
                    <a:lumMod val="40000"/>
                    <a:lumOff val="60000"/>
                  </a:schemeClr>
                </a:solidFill>
              </a:rPr>
              <a:t>n</a:t>
            </a:r>
            <a:r>
              <a:rPr lang="ru-RU" sz="4400" baseline="-25000" dirty="0" smtClean="0">
                <a:solidFill>
                  <a:schemeClr val="tx1">
                    <a:lumMod val="40000"/>
                    <a:lumOff val="60000"/>
                  </a:schemeClr>
                </a:solidFill>
              </a:rPr>
              <a:t> </a:t>
            </a:r>
            <a:r>
              <a:rPr lang="ru-RU" sz="4400" dirty="0" smtClean="0">
                <a:solidFill>
                  <a:schemeClr val="tx1">
                    <a:lumMod val="40000"/>
                    <a:lumOff val="60000"/>
                  </a:schemeClr>
                </a:solidFill>
              </a:rPr>
              <a:t>=2Т</a:t>
            </a:r>
            <a:r>
              <a:rPr lang="lv-LV" sz="4400" baseline="-25000" dirty="0" smtClean="0">
                <a:solidFill>
                  <a:schemeClr val="tx1">
                    <a:lumMod val="40000"/>
                    <a:lumOff val="60000"/>
                  </a:schemeClr>
                </a:solidFill>
              </a:rPr>
              <a:t>n-1</a:t>
            </a:r>
            <a:r>
              <a:rPr lang="ru-RU" sz="4400" baseline="-25000" dirty="0" smtClean="0">
                <a:solidFill>
                  <a:schemeClr val="tx1">
                    <a:lumMod val="40000"/>
                    <a:lumOff val="60000"/>
                  </a:schemeClr>
                </a:solidFill>
              </a:rPr>
              <a:t> </a:t>
            </a:r>
            <a:r>
              <a:rPr lang="ru-RU" sz="4400" dirty="0">
                <a:solidFill>
                  <a:schemeClr val="tx1">
                    <a:lumMod val="40000"/>
                    <a:lumOff val="60000"/>
                  </a:schemeClr>
                </a:solidFill>
              </a:rPr>
              <a:t>+ 1</a:t>
            </a:r>
            <a:r>
              <a:rPr lang="lv-LV" sz="4400" dirty="0">
                <a:solidFill>
                  <a:schemeClr val="tx1">
                    <a:lumMod val="40000"/>
                    <a:lumOff val="60000"/>
                  </a:schemeClr>
                </a:solidFill>
              </a:rPr>
              <a:t> </a:t>
            </a:r>
            <a:endParaRPr lang="en-GB" sz="4400" dirty="0">
              <a:solidFill>
                <a:schemeClr val="tx1">
                  <a:lumMod val="40000"/>
                  <a:lumOff val="60000"/>
                </a:schemeClr>
              </a:solidFill>
            </a:endParaRPr>
          </a:p>
          <a:p>
            <a:pPr eaLnBrk="1" fontAlgn="auto" hangingPunct="1">
              <a:spcAft>
                <a:spcPts val="0"/>
              </a:spcAft>
              <a:buFont typeface="Arial" pitchFamily="34" charset="0"/>
              <a:buChar char="•"/>
              <a:defRPr/>
            </a:pPr>
            <a:r>
              <a:rPr lang="ru-RU" sz="3400" dirty="0" smtClean="0">
                <a:solidFill>
                  <a:srgbClr val="FFFF00"/>
                </a:solidFill>
              </a:rPr>
              <a:t>Т</a:t>
            </a:r>
            <a:r>
              <a:rPr lang="lv-LV" sz="3400" baseline="-25000" dirty="0" smtClean="0">
                <a:solidFill>
                  <a:srgbClr val="FFFF00"/>
                </a:solidFill>
              </a:rPr>
              <a:t>5</a:t>
            </a:r>
            <a:r>
              <a:rPr lang="ru-RU" sz="3400" baseline="-25000" dirty="0" smtClean="0">
                <a:solidFill>
                  <a:srgbClr val="FFFF00"/>
                </a:solidFill>
              </a:rPr>
              <a:t> </a:t>
            </a:r>
            <a:r>
              <a:rPr lang="ru-RU" sz="3400" dirty="0">
                <a:solidFill>
                  <a:srgbClr val="FFFF00"/>
                </a:solidFill>
              </a:rPr>
              <a:t>= </a:t>
            </a:r>
            <a:r>
              <a:rPr lang="ru-RU" sz="3400" dirty="0" smtClean="0">
                <a:solidFill>
                  <a:srgbClr val="FFFF00"/>
                </a:solidFill>
              </a:rPr>
              <a:t>2Т</a:t>
            </a:r>
            <a:r>
              <a:rPr lang="lv-LV" sz="3400" baseline="-25000" dirty="0" smtClean="0">
                <a:solidFill>
                  <a:srgbClr val="FFFF00"/>
                </a:solidFill>
              </a:rPr>
              <a:t>4</a:t>
            </a:r>
            <a:r>
              <a:rPr lang="ru-RU" sz="3400" baseline="-25000" dirty="0" smtClean="0">
                <a:solidFill>
                  <a:srgbClr val="FFFF00"/>
                </a:solidFill>
              </a:rPr>
              <a:t> </a:t>
            </a:r>
            <a:r>
              <a:rPr lang="ru-RU" sz="3400" dirty="0">
                <a:solidFill>
                  <a:srgbClr val="FFFF00"/>
                </a:solidFill>
              </a:rPr>
              <a:t>+ </a:t>
            </a:r>
            <a:r>
              <a:rPr lang="ru-RU" sz="3400" dirty="0" smtClean="0">
                <a:solidFill>
                  <a:srgbClr val="FFFF00"/>
                </a:solidFill>
              </a:rPr>
              <a:t>1</a:t>
            </a:r>
            <a:r>
              <a:rPr lang="lv-LV" sz="3400" dirty="0" smtClean="0">
                <a:solidFill>
                  <a:srgbClr val="FFFF00"/>
                </a:solidFill>
              </a:rPr>
              <a:t> = 31</a:t>
            </a:r>
            <a:endParaRPr lang="en-GB" sz="3400" dirty="0">
              <a:solidFill>
                <a:srgbClr val="FFFF00"/>
              </a:solidFill>
            </a:endParaRPr>
          </a:p>
          <a:p>
            <a:pPr eaLnBrk="1" fontAlgn="auto" hangingPunct="1">
              <a:spcAft>
                <a:spcPts val="0"/>
              </a:spcAft>
              <a:buFont typeface="Arial" pitchFamily="34" charset="0"/>
              <a:buChar char="•"/>
              <a:defRPr/>
            </a:pPr>
            <a:r>
              <a:rPr lang="ru-RU" sz="3400" dirty="0" smtClean="0">
                <a:solidFill>
                  <a:srgbClr val="FFFF00"/>
                </a:solidFill>
              </a:rPr>
              <a:t>Т</a:t>
            </a:r>
            <a:r>
              <a:rPr lang="lv-LV" sz="3400" baseline="-25000" dirty="0" smtClean="0">
                <a:solidFill>
                  <a:srgbClr val="FFFF00"/>
                </a:solidFill>
              </a:rPr>
              <a:t>6</a:t>
            </a:r>
            <a:r>
              <a:rPr lang="ru-RU" sz="3400" baseline="-25000" dirty="0" smtClean="0">
                <a:solidFill>
                  <a:srgbClr val="FFFF00"/>
                </a:solidFill>
              </a:rPr>
              <a:t> </a:t>
            </a:r>
            <a:r>
              <a:rPr lang="ru-RU" sz="3400" dirty="0">
                <a:solidFill>
                  <a:srgbClr val="FFFF00"/>
                </a:solidFill>
              </a:rPr>
              <a:t>= </a:t>
            </a:r>
            <a:r>
              <a:rPr lang="ru-RU" sz="3400" dirty="0" smtClean="0">
                <a:solidFill>
                  <a:srgbClr val="FFFF00"/>
                </a:solidFill>
              </a:rPr>
              <a:t>2Т</a:t>
            </a:r>
            <a:r>
              <a:rPr lang="lv-LV" sz="3400" baseline="-25000" dirty="0" smtClean="0">
                <a:solidFill>
                  <a:srgbClr val="FFFF00"/>
                </a:solidFill>
              </a:rPr>
              <a:t>5</a:t>
            </a:r>
            <a:r>
              <a:rPr lang="ru-RU" sz="3400" baseline="-25000" dirty="0" smtClean="0">
                <a:solidFill>
                  <a:srgbClr val="FFFF00"/>
                </a:solidFill>
              </a:rPr>
              <a:t> </a:t>
            </a:r>
            <a:r>
              <a:rPr lang="ru-RU" sz="3400" dirty="0">
                <a:solidFill>
                  <a:srgbClr val="FFFF00"/>
                </a:solidFill>
              </a:rPr>
              <a:t>+ </a:t>
            </a:r>
            <a:r>
              <a:rPr lang="ru-RU" sz="3400" dirty="0" smtClean="0">
                <a:solidFill>
                  <a:srgbClr val="FFFF00"/>
                </a:solidFill>
              </a:rPr>
              <a:t>1</a:t>
            </a:r>
            <a:r>
              <a:rPr lang="lv-LV" sz="3400" dirty="0" smtClean="0">
                <a:solidFill>
                  <a:srgbClr val="FFFF00"/>
                </a:solidFill>
              </a:rPr>
              <a:t> = 63</a:t>
            </a:r>
          </a:p>
          <a:p>
            <a:pPr eaLnBrk="1" fontAlgn="auto" hangingPunct="1">
              <a:spcAft>
                <a:spcPts val="0"/>
              </a:spcAft>
              <a:buFont typeface="Arial" pitchFamily="34" charset="0"/>
              <a:buChar char="•"/>
              <a:defRPr/>
            </a:pPr>
            <a:r>
              <a:rPr lang="ru-RU" sz="3400" dirty="0" smtClean="0">
                <a:solidFill>
                  <a:srgbClr val="FFFF00"/>
                </a:solidFill>
              </a:rPr>
              <a:t>Т</a:t>
            </a:r>
            <a:r>
              <a:rPr lang="lv-LV" sz="3400" baseline="-25000" dirty="0" smtClean="0">
                <a:solidFill>
                  <a:srgbClr val="FFFF00"/>
                </a:solidFill>
              </a:rPr>
              <a:t>7</a:t>
            </a:r>
            <a:r>
              <a:rPr lang="ru-RU" sz="3400" baseline="-25000" dirty="0" smtClean="0">
                <a:solidFill>
                  <a:srgbClr val="FFFF00"/>
                </a:solidFill>
              </a:rPr>
              <a:t> </a:t>
            </a:r>
            <a:r>
              <a:rPr lang="ru-RU" sz="3400" dirty="0">
                <a:solidFill>
                  <a:srgbClr val="FFFF00"/>
                </a:solidFill>
              </a:rPr>
              <a:t>= </a:t>
            </a:r>
            <a:r>
              <a:rPr lang="ru-RU" sz="3400" dirty="0" smtClean="0">
                <a:solidFill>
                  <a:srgbClr val="FFFF00"/>
                </a:solidFill>
              </a:rPr>
              <a:t>2Т</a:t>
            </a:r>
            <a:r>
              <a:rPr lang="lv-LV" sz="3400" baseline="-25000" dirty="0" smtClean="0">
                <a:solidFill>
                  <a:srgbClr val="FFFF00"/>
                </a:solidFill>
              </a:rPr>
              <a:t>6</a:t>
            </a:r>
            <a:r>
              <a:rPr lang="ru-RU" sz="3400" baseline="-25000" dirty="0" smtClean="0">
                <a:solidFill>
                  <a:srgbClr val="FFFF00"/>
                </a:solidFill>
              </a:rPr>
              <a:t> </a:t>
            </a:r>
            <a:r>
              <a:rPr lang="ru-RU" sz="3400" dirty="0">
                <a:solidFill>
                  <a:srgbClr val="FFFF00"/>
                </a:solidFill>
              </a:rPr>
              <a:t>+ 1</a:t>
            </a:r>
            <a:r>
              <a:rPr lang="lv-LV" sz="3400" dirty="0">
                <a:solidFill>
                  <a:srgbClr val="FFFF00"/>
                </a:solidFill>
              </a:rPr>
              <a:t> = </a:t>
            </a:r>
            <a:r>
              <a:rPr lang="lv-LV" sz="3400" dirty="0" smtClean="0">
                <a:solidFill>
                  <a:srgbClr val="FFFF00"/>
                </a:solidFill>
              </a:rPr>
              <a:t>127</a:t>
            </a:r>
          </a:p>
          <a:p>
            <a:pPr eaLnBrk="1" fontAlgn="auto" hangingPunct="1">
              <a:spcAft>
                <a:spcPts val="0"/>
              </a:spcAft>
              <a:buFont typeface="Arial" pitchFamily="34" charset="0"/>
              <a:buChar char="•"/>
              <a:defRPr/>
            </a:pPr>
            <a:r>
              <a:rPr lang="lv-LV" sz="3600" dirty="0">
                <a:solidFill>
                  <a:srgbClr val="FFFF00"/>
                </a:solidFill>
              </a:rPr>
              <a:t>Bet ar tādu formulu mēs skaitīsim ļoti ilgi. Tā kā mus interesē gadījums, kad ir 64 diski. </a:t>
            </a:r>
            <a:r>
              <a:rPr lang="en-GB" sz="3600" dirty="0" err="1">
                <a:solidFill>
                  <a:srgbClr val="FFFF00"/>
                </a:solidFill>
              </a:rPr>
              <a:t>Nepieciešams</a:t>
            </a:r>
            <a:r>
              <a:rPr lang="en-GB" sz="3600" dirty="0">
                <a:solidFill>
                  <a:srgbClr val="FFFF00"/>
                </a:solidFill>
              </a:rPr>
              <a:t> </a:t>
            </a:r>
            <a:r>
              <a:rPr lang="lv-LV" sz="3600" dirty="0">
                <a:solidFill>
                  <a:srgbClr val="FFFF00"/>
                </a:solidFill>
              </a:rPr>
              <a:t>ir </a:t>
            </a:r>
            <a:r>
              <a:rPr lang="en-GB" sz="3600" dirty="0" err="1">
                <a:solidFill>
                  <a:srgbClr val="FFFF00"/>
                </a:solidFill>
              </a:rPr>
              <a:t>izdomāt</a:t>
            </a:r>
            <a:r>
              <a:rPr lang="en-GB" sz="3600" dirty="0">
                <a:solidFill>
                  <a:srgbClr val="FFFF00"/>
                </a:solidFill>
              </a:rPr>
              <a:t> </a:t>
            </a:r>
            <a:r>
              <a:rPr lang="en-GB" sz="3600" dirty="0" err="1">
                <a:solidFill>
                  <a:srgbClr val="FFFF00"/>
                </a:solidFill>
              </a:rPr>
              <a:t>citu</a:t>
            </a:r>
            <a:r>
              <a:rPr lang="en-GB" sz="3600" dirty="0">
                <a:solidFill>
                  <a:srgbClr val="FFFF00"/>
                </a:solidFill>
              </a:rPr>
              <a:t> </a:t>
            </a:r>
            <a:r>
              <a:rPr lang="en-GB" sz="3600" dirty="0" err="1">
                <a:solidFill>
                  <a:srgbClr val="FFFF00"/>
                </a:solidFill>
              </a:rPr>
              <a:t>formulu</a:t>
            </a:r>
            <a:r>
              <a:rPr lang="en-GB" sz="3600" dirty="0">
                <a:solidFill>
                  <a:srgbClr val="FFFF00"/>
                </a:solidFill>
              </a:rPr>
              <a:t>.</a:t>
            </a:r>
            <a:endParaRPr lang="lv-LV" sz="36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0" dur="500"/>
                                        <p:tgtEl>
                                          <p:spTgt spid="3">
                                            <p:txEl>
                                              <p:pRg st="0" end="0"/>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3" dur="500"/>
                                        <p:tgtEl>
                                          <p:spTgt spid="3">
                                            <p:txEl>
                                              <p:pRg st="1" end="1"/>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6" dur="500"/>
                                        <p:tgtEl>
                                          <p:spTgt spid="3">
                                            <p:txEl>
                                              <p:pRg st="2" end="2"/>
                                            </p:txEl>
                                          </p:spTgt>
                                        </p:tgtEl>
                                      </p:cBhvr>
                                    </p:animEffect>
                                  </p:childTnLst>
                                </p:cTn>
                              </p:par>
                              <p:par>
                                <p:cTn id="17" presetID="14" presetClass="entr" presetSubtype="1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9" dur="500"/>
                                        <p:tgtEl>
                                          <p:spTgt spid="3">
                                            <p:txEl>
                                              <p:pRg st="3" end="3"/>
                                            </p:txEl>
                                          </p:spTgt>
                                        </p:tgtEl>
                                      </p:cBhvr>
                                    </p:animEffect>
                                  </p:childTnLst>
                                </p:cTn>
                              </p:par>
                              <p:par>
                                <p:cTn id="20" presetID="14" presetClass="entr" presetSubtype="1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5"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p:cTn id="2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3">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95288" y="549275"/>
          <a:ext cx="8424862" cy="5903913"/>
        </p:xfrm>
        <a:graphic>
          <a:graphicData uri="http://schemas.openxmlformats.org/drawingml/2006/table">
            <a:tbl>
              <a:tblPr firstRow="1" bandRow="1">
                <a:tableStyleId>{616DA210-FB5B-4158-B5E0-FEB733F419BA}</a:tableStyleId>
              </a:tblPr>
              <a:tblGrid>
                <a:gridCol w="4212468"/>
                <a:gridCol w="4212468"/>
              </a:tblGrid>
              <a:tr h="1060930">
                <a:tc>
                  <a:txBody>
                    <a:bodyPr/>
                    <a:lstStyle/>
                    <a:p>
                      <a:pPr algn="ctr"/>
                      <a:r>
                        <a:rPr lang="en-GB" sz="2800" dirty="0" err="1" smtClean="0">
                          <a:solidFill>
                            <a:srgbClr val="FFFF00"/>
                          </a:solidFill>
                        </a:rPr>
                        <a:t>Gredzenu</a:t>
                      </a:r>
                      <a:r>
                        <a:rPr lang="en-GB" sz="2800" dirty="0" smtClean="0">
                          <a:solidFill>
                            <a:srgbClr val="FFFF00"/>
                          </a:solidFill>
                        </a:rPr>
                        <a:t> </a:t>
                      </a:r>
                      <a:r>
                        <a:rPr lang="en-GB" sz="2800" dirty="0" err="1" smtClean="0">
                          <a:solidFill>
                            <a:srgbClr val="FFFF00"/>
                          </a:solidFill>
                        </a:rPr>
                        <a:t>skait</a:t>
                      </a:r>
                      <a:r>
                        <a:rPr lang="lv-LV" sz="2800" dirty="0" smtClean="0">
                          <a:solidFill>
                            <a:srgbClr val="FFFF00"/>
                          </a:solidFill>
                        </a:rPr>
                        <a:t>s</a:t>
                      </a:r>
                      <a:endParaRPr lang="ru-RU" sz="2800" dirty="0" smtClean="0">
                        <a:solidFill>
                          <a:srgbClr val="FFFF00"/>
                        </a:solidFill>
                      </a:endParaRPr>
                    </a:p>
                    <a:p>
                      <a:pPr algn="ctr"/>
                      <a:r>
                        <a:rPr lang="lv-LV" sz="2800" b="0" dirty="0" smtClean="0">
                          <a:solidFill>
                            <a:srgbClr val="FFFF00"/>
                          </a:solidFill>
                        </a:rPr>
                        <a:t>n</a:t>
                      </a:r>
                      <a:endParaRPr lang="en-GB" sz="2800" b="0" dirty="0">
                        <a:solidFill>
                          <a:srgbClr val="FFFF00"/>
                        </a:solidFill>
                      </a:endParaRPr>
                    </a:p>
                  </a:txBody>
                  <a:tcPr anchor="ctr"/>
                </a:tc>
                <a:tc>
                  <a:txBody>
                    <a:bodyPr/>
                    <a:lstStyle/>
                    <a:p>
                      <a:pPr algn="ctr"/>
                      <a:r>
                        <a:rPr lang="lv-LV" sz="2800" dirty="0" smtClean="0">
                          <a:solidFill>
                            <a:srgbClr val="FFFF00"/>
                          </a:solidFill>
                        </a:rPr>
                        <a:t>Gājienu skaits</a:t>
                      </a:r>
                    </a:p>
                    <a:p>
                      <a:pPr algn="ctr"/>
                      <a:r>
                        <a:rPr lang="lv-LV" sz="2800" b="0" dirty="0" smtClean="0">
                          <a:solidFill>
                            <a:srgbClr val="FFFF00"/>
                          </a:solidFill>
                        </a:rPr>
                        <a:t>Tn</a:t>
                      </a:r>
                      <a:endParaRPr lang="en-GB" sz="2800" b="0" dirty="0">
                        <a:solidFill>
                          <a:srgbClr val="FFFF00"/>
                        </a:solidFill>
                      </a:endParaRPr>
                    </a:p>
                  </a:txBody>
                  <a:tcPr anchor="ctr"/>
                </a:tc>
              </a:tr>
              <a:tr h="605466">
                <a:tc>
                  <a:txBody>
                    <a:bodyPr/>
                    <a:lstStyle/>
                    <a:p>
                      <a:pPr algn="ctr"/>
                      <a:r>
                        <a:rPr lang="ru-RU" sz="2800" dirty="0" smtClean="0">
                          <a:solidFill>
                            <a:srgbClr val="FFFF00"/>
                          </a:solidFill>
                        </a:rPr>
                        <a:t>1</a:t>
                      </a:r>
                      <a:endParaRPr lang="en-GB" sz="2800" dirty="0">
                        <a:solidFill>
                          <a:srgbClr val="FFFF00"/>
                        </a:solidFill>
                      </a:endParaRPr>
                    </a:p>
                  </a:txBody>
                  <a:tcPr anchor="ctr"/>
                </a:tc>
                <a:tc>
                  <a:txBody>
                    <a:bodyPr/>
                    <a:lstStyle/>
                    <a:p>
                      <a:pPr marL="0" algn="ctr" defTabSz="914400" rtl="0" eaLnBrk="1" latinLnBrk="0" hangingPunct="1"/>
                      <a:r>
                        <a:rPr lang="ru-RU" sz="2800" kern="1200" dirty="0" smtClean="0">
                          <a:solidFill>
                            <a:srgbClr val="FFFF00"/>
                          </a:solidFill>
                          <a:latin typeface="+mn-lt"/>
                          <a:ea typeface="+mn-ea"/>
                          <a:cs typeface="+mn-cs"/>
                        </a:rPr>
                        <a:t>1</a:t>
                      </a:r>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2</a:t>
                      </a:r>
                      <a:endParaRPr lang="en-GB" sz="2800" dirty="0">
                        <a:solidFill>
                          <a:srgbClr val="FFFF00"/>
                        </a:solidFill>
                      </a:endParaRPr>
                    </a:p>
                  </a:txBody>
                  <a:tcPr anchor="ctr"/>
                </a:tc>
                <a:tc>
                  <a:txBody>
                    <a:bodyPr/>
                    <a:lstStyle/>
                    <a:p>
                      <a:pPr marL="0" algn="ctr" defTabSz="914400" rtl="0" eaLnBrk="1" latinLnBrk="0" hangingPunct="1"/>
                      <a:r>
                        <a:rPr lang="ru-RU" sz="2800" kern="1200" dirty="0" smtClean="0">
                          <a:solidFill>
                            <a:srgbClr val="FFFF00"/>
                          </a:solidFill>
                          <a:latin typeface="+mn-lt"/>
                          <a:ea typeface="+mn-ea"/>
                          <a:cs typeface="+mn-cs"/>
                        </a:rPr>
                        <a:t>3</a:t>
                      </a:r>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3</a:t>
                      </a:r>
                      <a:endParaRPr lang="en-GB" sz="2800" dirty="0">
                        <a:solidFill>
                          <a:srgbClr val="FFFF00"/>
                        </a:solidFill>
                      </a:endParaRPr>
                    </a:p>
                  </a:txBody>
                  <a:tcPr anchor="ctr"/>
                </a:tc>
                <a:tc>
                  <a:txBody>
                    <a:bodyPr/>
                    <a:lstStyle/>
                    <a:p>
                      <a:pPr marL="0" algn="ctr" defTabSz="914400" rtl="0" eaLnBrk="1" latinLnBrk="0" hangingPunct="1"/>
                      <a:r>
                        <a:rPr lang="ru-RU" sz="2800" kern="1200" dirty="0" smtClean="0">
                          <a:solidFill>
                            <a:srgbClr val="FFFF00"/>
                          </a:solidFill>
                          <a:latin typeface="+mn-lt"/>
                          <a:ea typeface="+mn-ea"/>
                          <a:cs typeface="+mn-cs"/>
                        </a:rPr>
                        <a:t>7</a:t>
                      </a:r>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4</a:t>
                      </a:r>
                      <a:endParaRPr lang="en-GB" sz="2800" dirty="0">
                        <a:solidFill>
                          <a:srgbClr val="FFFF00"/>
                        </a:solidFill>
                      </a:endParaRPr>
                    </a:p>
                  </a:txBody>
                  <a:tcPr anchor="ctr"/>
                </a:tc>
                <a:tc>
                  <a:txBody>
                    <a:bodyPr/>
                    <a:lstStyle/>
                    <a:p>
                      <a:pPr marL="0" algn="ctr" defTabSz="914400" rtl="0" eaLnBrk="1" latinLnBrk="0" hangingPunct="1"/>
                      <a:r>
                        <a:rPr lang="lv-LV" sz="2800" kern="1200" dirty="0" smtClean="0">
                          <a:solidFill>
                            <a:srgbClr val="FFFF00"/>
                          </a:solidFill>
                          <a:latin typeface="+mn-lt"/>
                          <a:ea typeface="+mn-ea"/>
                          <a:cs typeface="+mn-cs"/>
                        </a:rPr>
                        <a:t>15</a:t>
                      </a:r>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5</a:t>
                      </a:r>
                      <a:endParaRPr lang="en-GB" sz="2800" dirty="0">
                        <a:solidFill>
                          <a:srgbClr val="FFFF00"/>
                        </a:solidFill>
                      </a:endParaRPr>
                    </a:p>
                  </a:txBody>
                  <a:tcPr anchor="ctr"/>
                </a:tc>
                <a:tc>
                  <a:txBody>
                    <a:bodyPr/>
                    <a:lstStyle/>
                    <a:p>
                      <a:pPr marL="0" algn="ctr" defTabSz="914400" rtl="0" eaLnBrk="1" latinLnBrk="0" hangingPunct="1"/>
                      <a:r>
                        <a:rPr lang="lv-LV" sz="2800" kern="1200" dirty="0" smtClean="0">
                          <a:solidFill>
                            <a:srgbClr val="FFFF00"/>
                          </a:solidFill>
                          <a:latin typeface="+mn-lt"/>
                          <a:ea typeface="+mn-ea"/>
                          <a:cs typeface="+mn-cs"/>
                        </a:rPr>
                        <a:t>31</a:t>
                      </a:r>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6</a:t>
                      </a:r>
                      <a:endParaRPr lang="en-GB" sz="2800" dirty="0">
                        <a:solidFill>
                          <a:srgbClr val="FFFF00"/>
                        </a:solidFill>
                      </a:endParaRPr>
                    </a:p>
                  </a:txBody>
                  <a:tcPr anchor="ctr"/>
                </a:tc>
                <a:tc>
                  <a:txBody>
                    <a:bodyPr/>
                    <a:lstStyle/>
                    <a:p>
                      <a:pPr marL="0" algn="ctr" defTabSz="914400" rtl="0" eaLnBrk="1" latinLnBrk="0" hangingPunct="1"/>
                      <a:r>
                        <a:rPr lang="lv-LV" sz="2800" kern="1200" dirty="0" smtClean="0">
                          <a:solidFill>
                            <a:srgbClr val="FFFF00"/>
                          </a:solidFill>
                          <a:latin typeface="+mn-lt"/>
                          <a:ea typeface="+mn-ea"/>
                          <a:cs typeface="+mn-cs"/>
                        </a:rPr>
                        <a:t>63</a:t>
                      </a:r>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7</a:t>
                      </a:r>
                      <a:endParaRPr lang="en-GB" sz="2800" dirty="0">
                        <a:solidFill>
                          <a:srgbClr val="FFFF00"/>
                        </a:solidFill>
                      </a:endParaRPr>
                    </a:p>
                  </a:txBody>
                  <a:tcPr anchor="ctr"/>
                </a:tc>
                <a:tc>
                  <a:txBody>
                    <a:bodyPr/>
                    <a:lstStyle/>
                    <a:p>
                      <a:pPr marL="0" algn="ctr" defTabSz="914400" rtl="0" eaLnBrk="1" latinLnBrk="0" hangingPunct="1"/>
                      <a:r>
                        <a:rPr lang="lv-LV" sz="2800" kern="1200" dirty="0" smtClean="0">
                          <a:solidFill>
                            <a:srgbClr val="FFFF00"/>
                          </a:solidFill>
                          <a:latin typeface="+mn-lt"/>
                          <a:ea typeface="+mn-ea"/>
                          <a:cs typeface="+mn-cs"/>
                        </a:rPr>
                        <a:t>127</a:t>
                      </a:r>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a:t>
                      </a:r>
                      <a:endParaRPr lang="en-GB" sz="2800" dirty="0">
                        <a:solidFill>
                          <a:srgbClr val="FFFF00"/>
                        </a:solidFill>
                      </a:endParaRPr>
                    </a:p>
                  </a:txBody>
                  <a:tcPr anchor="ctr">
                    <a:lnB w="12700" cmpd="sng">
                      <a:noFill/>
                    </a:lnB>
                  </a:tcPr>
                </a:tc>
                <a:tc>
                  <a:txBody>
                    <a:bodyPr/>
                    <a:lstStyle/>
                    <a:p>
                      <a:pPr algn="ctr"/>
                      <a:r>
                        <a:rPr lang="ru-RU" sz="2800" dirty="0" smtClean="0">
                          <a:solidFill>
                            <a:srgbClr val="FFFF00"/>
                          </a:solidFill>
                        </a:rPr>
                        <a:t>…</a:t>
                      </a:r>
                      <a:endParaRPr lang="en-GB" sz="2800" dirty="0">
                        <a:solidFill>
                          <a:srgbClr val="FFFF00"/>
                        </a:solidFill>
                      </a:endParaRPr>
                    </a:p>
                  </a:txBody>
                  <a:tcPr anchor="ctr">
                    <a:lnB w="12700" cmpd="sng">
                      <a:noFill/>
                    </a:lnB>
                  </a:tcPr>
                </a:tc>
              </a:tr>
            </a:tbl>
          </a:graphicData>
        </a:graphic>
      </p:graphicFrame>
      <p:sp>
        <p:nvSpPr>
          <p:cNvPr id="5" name="Rectangle 4"/>
          <p:cNvSpPr/>
          <p:nvPr/>
        </p:nvSpPr>
        <p:spPr>
          <a:xfrm>
            <a:off x="1259632" y="1268760"/>
            <a:ext cx="7029931" cy="1862048"/>
          </a:xfrm>
          <a:prstGeom prst="rect">
            <a:avLst/>
          </a:prstGeom>
        </p:spPr>
        <p:style>
          <a:lnRef idx="0">
            <a:schemeClr val="accent6"/>
          </a:lnRef>
          <a:fillRef idx="3">
            <a:schemeClr val="accent6"/>
          </a:fillRef>
          <a:effectRef idx="3">
            <a:schemeClr val="accent6"/>
          </a:effectRef>
          <a:fontRef idx="minor">
            <a:schemeClr val="lt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115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Т</a:t>
            </a:r>
            <a:r>
              <a:rPr lang="lv-LV" sz="11500" b="1" baseline="-250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 </a:t>
            </a:r>
            <a:r>
              <a:rPr lang="lv-LV" sz="115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2</a:t>
            </a:r>
            <a:r>
              <a:rPr lang="lv-LV" sz="11500" b="1" baseline="300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a:t>
            </a:r>
            <a:r>
              <a:rPr lang="lv-LV" sz="115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- 1</a:t>
            </a:r>
            <a:endParaRPr lang="en-US" sz="115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Rectangle 5"/>
          <p:cNvSpPr/>
          <p:nvPr/>
        </p:nvSpPr>
        <p:spPr>
          <a:xfrm>
            <a:off x="2843808" y="0"/>
            <a:ext cx="3514966" cy="923330"/>
          </a:xfrm>
          <a:prstGeom prst="rect">
            <a:avLst/>
          </a:prstGeom>
        </p:spPr>
        <p:style>
          <a:lnRef idx="0">
            <a:schemeClr val="accent6"/>
          </a:lnRef>
          <a:fillRef idx="3">
            <a:schemeClr val="accent6"/>
          </a:fillRef>
          <a:effectRef idx="3">
            <a:schemeClr val="accent6"/>
          </a:effectRef>
          <a:fontRef idx="minor">
            <a:schemeClr val="lt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Т</a:t>
            </a:r>
            <a:r>
              <a:rPr lang="lv-LV" sz="5400" b="1" baseline="-250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 </a:t>
            </a:r>
            <a:r>
              <a:rPr lang="lv-LV"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2</a:t>
            </a:r>
            <a:r>
              <a:rPr lang="lv-LV" sz="5400" b="1" baseline="300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a:t>
            </a:r>
            <a:r>
              <a:rPr lang="lv-LV"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- 1</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7" name="TextBox 6"/>
          <p:cNvSpPr txBox="1">
            <a:spLocks noChangeArrowheads="1"/>
          </p:cNvSpPr>
          <p:nvPr/>
        </p:nvSpPr>
        <p:spPr bwMode="auto">
          <a:xfrm>
            <a:off x="0" y="4149725"/>
            <a:ext cx="9144000" cy="1938338"/>
          </a:xfrm>
          <a:prstGeom prst="rect">
            <a:avLst/>
          </a:prstGeom>
          <a:noFill/>
          <a:ln w="9525">
            <a:noFill/>
            <a:miter lim="800000"/>
            <a:headEnd/>
            <a:tailEnd/>
          </a:ln>
        </p:spPr>
        <p:txBody>
          <a:bodyPr>
            <a:spAutoFit/>
          </a:bodyPr>
          <a:lstStyle/>
          <a:p>
            <a:pPr algn="ctr"/>
            <a:r>
              <a:rPr lang="lv-LV" sz="6000">
                <a:solidFill>
                  <a:srgbClr val="92D050"/>
                </a:solidFill>
                <a:latin typeface="Times New Roman" pitchFamily="18" charset="0"/>
              </a:rPr>
              <a:t>Vai mēs pierādījām šo formulu?</a:t>
            </a:r>
            <a:endParaRPr lang="en-GB" sz="6000">
              <a:solidFill>
                <a:srgbClr val="92D050"/>
              </a:solidFill>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out)">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childTnLst>
                          </p:cTn>
                        </p:par>
                        <p:par>
                          <p:cTn id="13" fill="hold">
                            <p:stCondLst>
                              <p:cond delay="500"/>
                            </p:stCondLst>
                            <p:childTnLst>
                              <p:par>
                                <p:cTn id="14" presetID="6" presetClass="entr" presetSubtype="32"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ircle(out)">
                                      <p:cBhvr>
                                        <p:cTn id="16" dur="2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xit" presetSubtype="16" fill="hold" nodeType="clickEffect">
                                  <p:stCondLst>
                                    <p:cond delay="0"/>
                                  </p:stCondLst>
                                  <p:childTnLst>
                                    <p:animEffect transition="out" filter="circle(in)">
                                      <p:cBhvr>
                                        <p:cTn id="20" dur="2000"/>
                                        <p:tgtEl>
                                          <p:spTgt spid="5"/>
                                        </p:tgtEl>
                                      </p:cBhvr>
                                    </p:animEffect>
                                    <p:set>
                                      <p:cBhvr>
                                        <p:cTn id="21" dur="1" fill="hold">
                                          <p:stCondLst>
                                            <p:cond delay="1999"/>
                                          </p:stCondLst>
                                        </p:cTn>
                                        <p:tgtEl>
                                          <p:spTgt spid="5"/>
                                        </p:tgtEl>
                                        <p:attrNameLst>
                                          <p:attrName>style.visibility</p:attrName>
                                        </p:attrNameLst>
                                      </p:cBhvr>
                                      <p:to>
                                        <p:strVal val="hidden"/>
                                      </p:to>
                                    </p:set>
                                  </p:childTnLst>
                                </p:cTn>
                              </p:par>
                            </p:childTnLst>
                          </p:cTn>
                        </p:par>
                        <p:par>
                          <p:cTn id="22" fill="hold">
                            <p:stCondLst>
                              <p:cond delay="2000"/>
                            </p:stCondLst>
                            <p:childTnLst>
                              <p:par>
                                <p:cTn id="23" presetID="6" presetClass="entr" presetSubtype="32"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circle(out)">
                                      <p:cBhvr>
                                        <p:cTn id="25" dur="2000"/>
                                        <p:tgtEl>
                                          <p:spTgt spid="6"/>
                                        </p:tgtEl>
                                      </p:cBhvr>
                                    </p:animEffect>
                                  </p:childTnLst>
                                </p:cTn>
                              </p:par>
                              <p:par>
                                <p:cTn id="26" presetID="13" presetClass="entr" presetSubtype="32"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plus(out)">
                                      <p:cBhvr>
                                        <p:cTn id="28" dur="20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nodeType="clickEffect">
                                  <p:stCondLst>
                                    <p:cond delay="0"/>
                                  </p:stCondLst>
                                  <p:childTnLst>
                                    <p:animEffect transition="out" filter="fade">
                                      <p:cBhvr>
                                        <p:cTn id="32" dur="500"/>
                                        <p:tgtEl>
                                          <p:spTgt spid="4"/>
                                        </p:tgtEl>
                                      </p:cBhvr>
                                    </p:animEffect>
                                    <p:set>
                                      <p:cBhvr>
                                        <p:cTn id="33" dur="1" fill="hold">
                                          <p:stCondLst>
                                            <p:cond delay="499"/>
                                          </p:stCondLst>
                                        </p:cTn>
                                        <p:tgtEl>
                                          <p:spTgt spid="4"/>
                                        </p:tgtEl>
                                        <p:attrNameLst>
                                          <p:attrName>style.visibility</p:attrName>
                                        </p:attrNameLst>
                                      </p:cBhvr>
                                      <p:to>
                                        <p:strVal val="hidden"/>
                                      </p:to>
                                    </p:set>
                                  </p:childTnLst>
                                </p:cTn>
                              </p:par>
                              <p:par>
                                <p:cTn id="34" presetID="10" presetClass="exit" presetSubtype="0" fill="hold" nodeType="withEffect">
                                  <p:stCondLst>
                                    <p:cond delay="0"/>
                                  </p:stCondLst>
                                  <p:childTnLst>
                                    <p:animEffect transition="out" filter="fade">
                                      <p:cBhvr>
                                        <p:cTn id="35" dur="500"/>
                                        <p:tgtEl>
                                          <p:spTgt spid="6"/>
                                        </p:tgtEl>
                                      </p:cBhvr>
                                    </p:animEffect>
                                    <p:set>
                                      <p:cBhvr>
                                        <p:cTn id="36" dur="1" fill="hold">
                                          <p:stCondLst>
                                            <p:cond delay="499"/>
                                          </p:stCondLst>
                                        </p:cTn>
                                        <p:tgtEl>
                                          <p:spTgt spid="6"/>
                                        </p:tgtEl>
                                        <p:attrNameLst>
                                          <p:attrName>style.visibility</p:attrName>
                                        </p:attrNameLst>
                                      </p:cBhvr>
                                      <p:to>
                                        <p:strVal val="hidden"/>
                                      </p:to>
                                    </p:set>
                                  </p:childTnLst>
                                </p:cTn>
                              </p:par>
                              <p:par>
                                <p:cTn id="37" presetID="10" presetClass="entr" presetSubtype="0" fill="hold"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par>
                                <p:cTn id="40" presetID="14" presetClass="entr" presetSubtype="10" fill="hold"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randombar(horizontal)">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lv-LV" smtClean="0"/>
              <a:t>Formulas pierādījums</a:t>
            </a:r>
            <a:endParaRPr lang="en-GB" smtClean="0"/>
          </a:p>
        </p:txBody>
      </p:sp>
      <p:sp>
        <p:nvSpPr>
          <p:cNvPr id="3" name="Content Placeholder 2"/>
          <p:cNvSpPr>
            <a:spLocks noGrp="1"/>
          </p:cNvSpPr>
          <p:nvPr>
            <p:ph idx="1"/>
          </p:nvPr>
        </p:nvSpPr>
        <p:spPr>
          <a:xfrm>
            <a:off x="179388" y="1484313"/>
            <a:ext cx="8964612" cy="5373687"/>
          </a:xfrm>
        </p:spPr>
        <p:txBody>
          <a:bodyPr rtlCol="0">
            <a:normAutofit fontScale="62500" lnSpcReduction="20000"/>
          </a:bodyPr>
          <a:lstStyle/>
          <a:p>
            <a:pPr eaLnBrk="1" fontAlgn="auto" hangingPunct="1">
              <a:spcAft>
                <a:spcPts val="0"/>
              </a:spcAft>
              <a:buFont typeface="Arial" pitchFamily="34" charset="0"/>
              <a:buChar char="•"/>
              <a:defRPr/>
            </a:pPr>
            <a:r>
              <a:rPr lang="en-GB" dirty="0" err="1">
                <a:solidFill>
                  <a:srgbClr val="FFFF00"/>
                </a:solidFill>
              </a:rPr>
              <a:t>Mūsu</a:t>
            </a:r>
            <a:r>
              <a:rPr lang="en-GB" dirty="0">
                <a:solidFill>
                  <a:srgbClr val="FFFF00"/>
                </a:solidFill>
              </a:rPr>
              <a:t> for</a:t>
            </a:r>
            <a:r>
              <a:rPr lang="lv-LV" dirty="0">
                <a:solidFill>
                  <a:srgbClr val="FFFF00"/>
                </a:solidFill>
              </a:rPr>
              <a:t>m</a:t>
            </a:r>
            <a:r>
              <a:rPr lang="en-GB" dirty="0" err="1">
                <a:solidFill>
                  <a:srgbClr val="FFFF00"/>
                </a:solidFill>
              </a:rPr>
              <a:t>ula</a:t>
            </a:r>
            <a:r>
              <a:rPr lang="en-GB" dirty="0">
                <a:solidFill>
                  <a:srgbClr val="FFFF00"/>
                </a:solidFill>
              </a:rPr>
              <a:t> </a:t>
            </a:r>
            <a:r>
              <a:rPr lang="en-GB" dirty="0" err="1">
                <a:solidFill>
                  <a:srgbClr val="FFFF00"/>
                </a:solidFill>
              </a:rPr>
              <a:t>paties</a:t>
            </a:r>
            <a:r>
              <a:rPr lang="lv-LV" dirty="0">
                <a:solidFill>
                  <a:srgbClr val="FFFF00"/>
                </a:solidFill>
              </a:rPr>
              <a:t>a ir</a:t>
            </a:r>
            <a:r>
              <a:rPr lang="en-GB" dirty="0">
                <a:solidFill>
                  <a:srgbClr val="FFFF00"/>
                </a:solidFill>
              </a:rPr>
              <a:t> </a:t>
            </a:r>
            <a:r>
              <a:rPr lang="en-GB" dirty="0" err="1">
                <a:solidFill>
                  <a:srgbClr val="FFFF00"/>
                </a:solidFill>
              </a:rPr>
              <a:t>tikai</a:t>
            </a:r>
            <a:r>
              <a:rPr lang="lv-LV" dirty="0">
                <a:solidFill>
                  <a:srgbClr val="FFFF00"/>
                </a:solidFill>
              </a:rPr>
              <a:t>,</a:t>
            </a:r>
            <a:r>
              <a:rPr lang="en-GB" dirty="0">
                <a:solidFill>
                  <a:srgbClr val="FFFF00"/>
                </a:solidFill>
              </a:rPr>
              <a:t> </a:t>
            </a:r>
            <a:r>
              <a:rPr lang="lv-LV" dirty="0">
                <a:solidFill>
                  <a:srgbClr val="FFFF00"/>
                </a:solidFill>
              </a:rPr>
              <a:t>kad n=1,2,3,4,5,6,7</a:t>
            </a:r>
          </a:p>
          <a:p>
            <a:pPr eaLnBrk="1" fontAlgn="auto" hangingPunct="1">
              <a:spcAft>
                <a:spcPts val="0"/>
              </a:spcAft>
              <a:buFont typeface="Arial" pitchFamily="34" charset="0"/>
              <a:buChar char="•"/>
              <a:defRPr/>
            </a:pPr>
            <a:r>
              <a:rPr lang="lv-LV" dirty="0">
                <a:ln w="11430"/>
                <a:solidFill>
                  <a:srgbClr val="FFFF00"/>
                </a:solidFill>
              </a:rPr>
              <a:t>Šī formula </a:t>
            </a:r>
            <a:r>
              <a:rPr lang="ru-RU" dirty="0">
                <a:ln w="11430"/>
                <a:solidFill>
                  <a:srgbClr val="FFFF00"/>
                </a:solidFill>
              </a:rPr>
              <a:t>Т</a:t>
            </a:r>
            <a:r>
              <a:rPr lang="lv-LV" baseline="-25000" dirty="0">
                <a:ln w="11430"/>
                <a:solidFill>
                  <a:srgbClr val="FFFF00"/>
                </a:solidFill>
              </a:rPr>
              <a:t>n+</a:t>
            </a:r>
            <a:r>
              <a:rPr lang="ru-RU" baseline="-25000" dirty="0">
                <a:ln w="11430"/>
                <a:solidFill>
                  <a:srgbClr val="FFFF00"/>
                </a:solidFill>
              </a:rPr>
              <a:t>1</a:t>
            </a:r>
            <a:r>
              <a:rPr lang="lv-LV" baseline="-25000" dirty="0">
                <a:ln w="11430"/>
                <a:solidFill>
                  <a:srgbClr val="FFFF00"/>
                </a:solidFill>
              </a:rPr>
              <a:t> </a:t>
            </a:r>
            <a:r>
              <a:rPr lang="lv-LV" dirty="0">
                <a:ln w="11430"/>
                <a:solidFill>
                  <a:srgbClr val="FFFF00"/>
                </a:solidFill>
              </a:rPr>
              <a:t>= 2</a:t>
            </a:r>
            <a:r>
              <a:rPr lang="lv-LV" baseline="30000" dirty="0">
                <a:ln w="11430"/>
                <a:solidFill>
                  <a:srgbClr val="FFFF00"/>
                </a:solidFill>
              </a:rPr>
              <a:t>n+</a:t>
            </a:r>
            <a:r>
              <a:rPr lang="ru-RU" baseline="30000" dirty="0">
                <a:ln w="11430"/>
                <a:solidFill>
                  <a:srgbClr val="FFFF00"/>
                </a:solidFill>
              </a:rPr>
              <a:t>1</a:t>
            </a:r>
            <a:r>
              <a:rPr lang="lv-LV" dirty="0">
                <a:ln w="11430"/>
                <a:solidFill>
                  <a:srgbClr val="FFFF00"/>
                </a:solidFill>
              </a:rPr>
              <a:t> – 1</a:t>
            </a:r>
            <a:r>
              <a:rPr lang="ru-RU" dirty="0">
                <a:ln w="11430"/>
                <a:solidFill>
                  <a:srgbClr val="FFFF00"/>
                </a:solidFill>
              </a:rPr>
              <a:t> </a:t>
            </a:r>
            <a:r>
              <a:rPr lang="lv-LV" dirty="0">
                <a:ln w="11430"/>
                <a:solidFill>
                  <a:srgbClr val="FFFF00"/>
                </a:solidFill>
              </a:rPr>
              <a:t>ir ekvivalenta tai, kuru mēs gribam pierādīt</a:t>
            </a:r>
          </a:p>
          <a:p>
            <a:pPr eaLnBrk="1" fontAlgn="auto" hangingPunct="1">
              <a:spcAft>
                <a:spcPts val="0"/>
              </a:spcAft>
              <a:buFont typeface="Arial" pitchFamily="34" charset="0"/>
              <a:buChar char="•"/>
              <a:defRPr/>
            </a:pPr>
            <a:r>
              <a:rPr lang="lv-LV" dirty="0">
                <a:solidFill>
                  <a:srgbClr val="FFFF00"/>
                </a:solidFill>
              </a:rPr>
              <a:t>Atcerēsimies formulu</a:t>
            </a:r>
            <a:r>
              <a:rPr lang="ru-RU" dirty="0">
                <a:solidFill>
                  <a:srgbClr val="FFFF00"/>
                </a:solidFill>
              </a:rPr>
              <a:t> Т</a:t>
            </a:r>
            <a:r>
              <a:rPr lang="lv-LV" baseline="-25000" dirty="0">
                <a:solidFill>
                  <a:srgbClr val="FFFF00"/>
                </a:solidFill>
              </a:rPr>
              <a:t>n</a:t>
            </a:r>
            <a:r>
              <a:rPr lang="ru-RU" baseline="-25000" dirty="0">
                <a:solidFill>
                  <a:srgbClr val="FFFF00"/>
                </a:solidFill>
              </a:rPr>
              <a:t> </a:t>
            </a:r>
            <a:r>
              <a:rPr lang="ru-RU" dirty="0">
                <a:solidFill>
                  <a:srgbClr val="FFFF00"/>
                </a:solidFill>
              </a:rPr>
              <a:t>= 2Т</a:t>
            </a:r>
            <a:r>
              <a:rPr lang="lv-LV" baseline="-25000" dirty="0">
                <a:solidFill>
                  <a:srgbClr val="FFFF00"/>
                </a:solidFill>
              </a:rPr>
              <a:t>n-1</a:t>
            </a:r>
            <a:r>
              <a:rPr lang="ru-RU" baseline="-25000" dirty="0">
                <a:solidFill>
                  <a:srgbClr val="FFFF00"/>
                </a:solidFill>
              </a:rPr>
              <a:t> </a:t>
            </a:r>
            <a:r>
              <a:rPr lang="ru-RU" dirty="0">
                <a:solidFill>
                  <a:srgbClr val="FFFF00"/>
                </a:solidFill>
              </a:rPr>
              <a:t>+ 1</a:t>
            </a:r>
            <a:r>
              <a:rPr lang="lv-LV" dirty="0">
                <a:solidFill>
                  <a:srgbClr val="FFFF00"/>
                </a:solidFill>
              </a:rPr>
              <a:t> </a:t>
            </a:r>
            <a:endParaRPr lang="ru-RU" dirty="0">
              <a:ln w="11430"/>
              <a:solidFill>
                <a:srgbClr val="FFFF00"/>
              </a:solidFill>
            </a:endParaRPr>
          </a:p>
          <a:p>
            <a:pPr eaLnBrk="1" fontAlgn="auto" hangingPunct="1">
              <a:spcAft>
                <a:spcPts val="0"/>
              </a:spcAft>
              <a:buFont typeface="Arial" pitchFamily="34" charset="0"/>
              <a:buChar char="•"/>
              <a:defRPr/>
            </a:pPr>
            <a:r>
              <a:rPr lang="ru-RU" sz="6000" dirty="0">
                <a:solidFill>
                  <a:srgbClr val="FFFF00"/>
                </a:solidFill>
              </a:rPr>
              <a:t>Т</a:t>
            </a:r>
            <a:r>
              <a:rPr lang="lv-LV" sz="6000" baseline="-25000" dirty="0">
                <a:solidFill>
                  <a:srgbClr val="FFFF00"/>
                </a:solidFill>
              </a:rPr>
              <a:t>n+1</a:t>
            </a:r>
            <a:r>
              <a:rPr lang="ru-RU" sz="6000" baseline="-25000" dirty="0">
                <a:solidFill>
                  <a:srgbClr val="FFFF00"/>
                </a:solidFill>
              </a:rPr>
              <a:t> </a:t>
            </a:r>
            <a:r>
              <a:rPr lang="ru-RU" sz="6000" dirty="0">
                <a:solidFill>
                  <a:srgbClr val="FFFF00"/>
                </a:solidFill>
              </a:rPr>
              <a:t>=2Т</a:t>
            </a:r>
            <a:r>
              <a:rPr lang="lv-LV" sz="6000" baseline="-25000" dirty="0">
                <a:solidFill>
                  <a:srgbClr val="FFFF00"/>
                </a:solidFill>
              </a:rPr>
              <a:t>n</a:t>
            </a:r>
            <a:r>
              <a:rPr lang="ru-RU" sz="6000" baseline="-25000" dirty="0">
                <a:solidFill>
                  <a:srgbClr val="FFFF00"/>
                </a:solidFill>
              </a:rPr>
              <a:t> </a:t>
            </a:r>
            <a:r>
              <a:rPr lang="ru-RU" sz="6000" dirty="0">
                <a:solidFill>
                  <a:srgbClr val="FFFF00"/>
                </a:solidFill>
              </a:rPr>
              <a:t>+ 1</a:t>
            </a:r>
            <a:r>
              <a:rPr lang="lv-LV" sz="6000" dirty="0">
                <a:solidFill>
                  <a:srgbClr val="FFFF00"/>
                </a:solidFill>
              </a:rPr>
              <a:t> </a:t>
            </a:r>
            <a:r>
              <a:rPr lang="ru-RU" sz="6000" dirty="0">
                <a:solidFill>
                  <a:srgbClr val="FFFF00"/>
                </a:solidFill>
              </a:rPr>
              <a:t>= 2(</a:t>
            </a:r>
            <a:r>
              <a:rPr lang="lv-LV" sz="6000" dirty="0">
                <a:solidFill>
                  <a:srgbClr val="FFFF00"/>
                </a:solidFill>
              </a:rPr>
              <a:t>2</a:t>
            </a:r>
            <a:r>
              <a:rPr lang="lv-LV" sz="6000" baseline="30000" dirty="0">
                <a:ln w="11430"/>
                <a:solidFill>
                  <a:srgbClr val="FFFF00"/>
                </a:solidFill>
              </a:rPr>
              <a:t>n </a:t>
            </a:r>
            <a:r>
              <a:rPr lang="lv-LV" sz="6000" dirty="0">
                <a:solidFill>
                  <a:srgbClr val="FFFF00"/>
                </a:solidFill>
              </a:rPr>
              <a:t>– 1</a:t>
            </a:r>
            <a:r>
              <a:rPr lang="ru-RU" sz="6000" dirty="0">
                <a:solidFill>
                  <a:srgbClr val="FFFF00"/>
                </a:solidFill>
              </a:rPr>
              <a:t>) + 1 =</a:t>
            </a:r>
          </a:p>
          <a:p>
            <a:pPr marL="0" indent="0" eaLnBrk="1" fontAlgn="auto" hangingPunct="1">
              <a:spcAft>
                <a:spcPts val="0"/>
              </a:spcAft>
              <a:buFont typeface="Arial" pitchFamily="34" charset="0"/>
              <a:buNone/>
              <a:defRPr/>
            </a:pPr>
            <a:r>
              <a:rPr lang="ru-RU" sz="6000" dirty="0">
                <a:solidFill>
                  <a:srgbClr val="FFFF00"/>
                </a:solidFill>
              </a:rPr>
              <a:t>= </a:t>
            </a:r>
            <a:r>
              <a:rPr lang="lv-LV" sz="6000" dirty="0">
                <a:solidFill>
                  <a:srgbClr val="FFFF00"/>
                </a:solidFill>
              </a:rPr>
              <a:t>2</a:t>
            </a:r>
            <a:r>
              <a:rPr lang="lv-LV" sz="6000" baseline="30000" dirty="0">
                <a:ln w="11430"/>
                <a:solidFill>
                  <a:srgbClr val="FFFF00"/>
                </a:solidFill>
              </a:rPr>
              <a:t>n+1 </a:t>
            </a:r>
            <a:r>
              <a:rPr lang="lv-LV" sz="6000" dirty="0">
                <a:solidFill>
                  <a:srgbClr val="FFFF00"/>
                </a:solidFill>
              </a:rPr>
              <a:t>– </a:t>
            </a:r>
            <a:r>
              <a:rPr lang="ru-RU" sz="6000" dirty="0">
                <a:solidFill>
                  <a:srgbClr val="FFFF00"/>
                </a:solidFill>
              </a:rPr>
              <a:t>2 + 1 = </a:t>
            </a:r>
            <a:r>
              <a:rPr lang="lv-LV" sz="6000" dirty="0">
                <a:solidFill>
                  <a:srgbClr val="FFFF00"/>
                </a:solidFill>
              </a:rPr>
              <a:t>2</a:t>
            </a:r>
            <a:r>
              <a:rPr lang="lv-LV" sz="6000" baseline="30000" dirty="0">
                <a:ln w="11430"/>
                <a:solidFill>
                  <a:srgbClr val="FFFF00"/>
                </a:solidFill>
              </a:rPr>
              <a:t>n</a:t>
            </a:r>
            <a:r>
              <a:rPr lang="ru-RU" sz="6000" baseline="30000" dirty="0">
                <a:ln w="11430"/>
                <a:solidFill>
                  <a:srgbClr val="FFFF00"/>
                </a:solidFill>
              </a:rPr>
              <a:t>+1</a:t>
            </a:r>
            <a:r>
              <a:rPr lang="lv-LV" sz="6000" baseline="30000" dirty="0">
                <a:ln w="11430"/>
                <a:solidFill>
                  <a:srgbClr val="FFFF00"/>
                </a:solidFill>
              </a:rPr>
              <a:t> </a:t>
            </a:r>
            <a:r>
              <a:rPr lang="lv-LV" sz="6000" dirty="0">
                <a:solidFill>
                  <a:srgbClr val="FFFF00"/>
                </a:solidFill>
              </a:rPr>
              <a:t>– </a:t>
            </a:r>
            <a:r>
              <a:rPr lang="ru-RU" sz="6000" dirty="0">
                <a:solidFill>
                  <a:srgbClr val="FFFF00"/>
                </a:solidFill>
              </a:rPr>
              <a:t>1</a:t>
            </a:r>
          </a:p>
          <a:p>
            <a:pPr eaLnBrk="1" fontAlgn="auto" hangingPunct="1">
              <a:spcAft>
                <a:spcPts val="0"/>
              </a:spcAft>
              <a:buFont typeface="Arial" pitchFamily="34" charset="0"/>
              <a:buChar char="•"/>
              <a:defRPr/>
            </a:pPr>
            <a:r>
              <a:rPr lang="en-GB" sz="6100" dirty="0" err="1">
                <a:solidFill>
                  <a:srgbClr val="FFFF00"/>
                </a:solidFill>
              </a:rPr>
              <a:t>Tas</a:t>
            </a:r>
            <a:r>
              <a:rPr lang="en-GB" sz="6100" dirty="0">
                <a:solidFill>
                  <a:srgbClr val="FFFF00"/>
                </a:solidFill>
              </a:rPr>
              <a:t> </a:t>
            </a:r>
            <a:r>
              <a:rPr lang="en-GB" sz="6100" dirty="0" err="1">
                <a:solidFill>
                  <a:srgbClr val="FFFF00"/>
                </a:solidFill>
              </a:rPr>
              <a:t>nozīmē</a:t>
            </a:r>
            <a:r>
              <a:rPr lang="en-GB" sz="6100" dirty="0">
                <a:solidFill>
                  <a:srgbClr val="FFFF00"/>
                </a:solidFill>
              </a:rPr>
              <a:t>, </a:t>
            </a:r>
            <a:r>
              <a:rPr lang="en-GB" sz="6100" dirty="0" err="1">
                <a:solidFill>
                  <a:srgbClr val="FFFF00"/>
                </a:solidFill>
              </a:rPr>
              <a:t>ka</a:t>
            </a:r>
            <a:r>
              <a:rPr lang="en-GB" sz="6100" dirty="0">
                <a:solidFill>
                  <a:srgbClr val="FFFF00"/>
                </a:solidFill>
              </a:rPr>
              <a:t> </a:t>
            </a:r>
            <a:r>
              <a:rPr lang="en-GB" sz="6100" dirty="0" err="1">
                <a:solidFill>
                  <a:srgbClr val="FFFF00"/>
                </a:solidFill>
              </a:rPr>
              <a:t>mēs</a:t>
            </a:r>
            <a:r>
              <a:rPr lang="en-GB" sz="6100" dirty="0">
                <a:solidFill>
                  <a:srgbClr val="FFFF00"/>
                </a:solidFill>
              </a:rPr>
              <a:t> </a:t>
            </a:r>
            <a:r>
              <a:rPr lang="en-GB" sz="6100" dirty="0" err="1">
                <a:solidFill>
                  <a:srgbClr val="FFFF00"/>
                </a:solidFill>
              </a:rPr>
              <a:t>esam</a:t>
            </a:r>
            <a:r>
              <a:rPr lang="en-GB" sz="6100" dirty="0">
                <a:solidFill>
                  <a:srgbClr val="FFFF00"/>
                </a:solidFill>
              </a:rPr>
              <a:t> </a:t>
            </a:r>
            <a:r>
              <a:rPr lang="en-GB" sz="6100" dirty="0" err="1">
                <a:solidFill>
                  <a:srgbClr val="FFFF00"/>
                </a:solidFill>
              </a:rPr>
              <a:t>pierādījuši</a:t>
            </a:r>
            <a:r>
              <a:rPr lang="ru-RU" sz="6100" dirty="0">
                <a:solidFill>
                  <a:srgbClr val="FFFF00"/>
                </a:solidFill>
              </a:rPr>
              <a:t>, </a:t>
            </a:r>
            <a:r>
              <a:rPr lang="lv-LV" sz="6100" dirty="0">
                <a:solidFill>
                  <a:srgbClr val="FFFF00"/>
                </a:solidFill>
              </a:rPr>
              <a:t>ka</a:t>
            </a:r>
            <a:r>
              <a:rPr lang="ru-RU" sz="6100" dirty="0">
                <a:solidFill>
                  <a:srgbClr val="FFFF00"/>
                </a:solidFill>
              </a:rPr>
              <a:t> </a:t>
            </a:r>
            <a:r>
              <a:rPr lang="lv-LV" sz="6100" dirty="0">
                <a:solidFill>
                  <a:srgbClr val="FFFF00"/>
                </a:solidFill>
              </a:rPr>
              <a:t>          </a:t>
            </a:r>
            <a:r>
              <a:rPr lang="ru-RU" sz="6100" dirty="0" smtClean="0">
                <a:solidFill>
                  <a:srgbClr val="FFFF00"/>
                </a:solidFill>
              </a:rPr>
              <a:t>Т</a:t>
            </a:r>
            <a:r>
              <a:rPr lang="lv-LV" sz="6100" baseline="-25000" dirty="0">
                <a:solidFill>
                  <a:srgbClr val="FFFF00"/>
                </a:solidFill>
              </a:rPr>
              <a:t>n+1</a:t>
            </a:r>
            <a:r>
              <a:rPr lang="ru-RU" sz="6100" baseline="-25000" dirty="0">
                <a:solidFill>
                  <a:srgbClr val="FFFF00"/>
                </a:solidFill>
              </a:rPr>
              <a:t> </a:t>
            </a:r>
            <a:r>
              <a:rPr lang="ru-RU" sz="6100" dirty="0">
                <a:solidFill>
                  <a:srgbClr val="FFFF00"/>
                </a:solidFill>
              </a:rPr>
              <a:t>= </a:t>
            </a:r>
            <a:r>
              <a:rPr lang="lv-LV" sz="6100" dirty="0">
                <a:solidFill>
                  <a:srgbClr val="FFFF00"/>
                </a:solidFill>
              </a:rPr>
              <a:t>2</a:t>
            </a:r>
            <a:r>
              <a:rPr lang="lv-LV" sz="6100" baseline="30000" dirty="0">
                <a:ln w="11430"/>
                <a:solidFill>
                  <a:srgbClr val="FFFF00"/>
                </a:solidFill>
              </a:rPr>
              <a:t>n+1 </a:t>
            </a:r>
            <a:r>
              <a:rPr lang="ru-RU" sz="6100" baseline="30000" dirty="0">
                <a:ln w="11430"/>
                <a:solidFill>
                  <a:srgbClr val="FFFF00"/>
                </a:solidFill>
              </a:rPr>
              <a:t> </a:t>
            </a:r>
            <a:r>
              <a:rPr lang="lv-LV" sz="6100" dirty="0">
                <a:solidFill>
                  <a:srgbClr val="FFFF00"/>
                </a:solidFill>
              </a:rPr>
              <a:t>– </a:t>
            </a:r>
            <a:r>
              <a:rPr lang="ru-RU" sz="6100" dirty="0">
                <a:solidFill>
                  <a:srgbClr val="FFFF00"/>
                </a:solidFill>
              </a:rPr>
              <a:t>1 </a:t>
            </a:r>
            <a:r>
              <a:rPr lang="lv-LV" sz="6100" dirty="0">
                <a:solidFill>
                  <a:srgbClr val="FFFF00"/>
                </a:solidFill>
              </a:rPr>
              <a:t>ir patiesa, ja ir patiesa formula</a:t>
            </a:r>
            <a:r>
              <a:rPr lang="ru-RU" sz="6100" dirty="0">
                <a:solidFill>
                  <a:srgbClr val="FFFF00"/>
                </a:solidFill>
              </a:rPr>
              <a:t> </a:t>
            </a:r>
            <a:r>
              <a:rPr lang="ru-RU" sz="6100" dirty="0" smtClean="0">
                <a:ln w="11430"/>
                <a:solidFill>
                  <a:srgbClr val="FFFF00"/>
                </a:solidFill>
              </a:rPr>
              <a:t>Т</a:t>
            </a:r>
            <a:r>
              <a:rPr lang="lv-LV" sz="6100" baseline="-25000" dirty="0">
                <a:ln w="11430"/>
                <a:solidFill>
                  <a:srgbClr val="FFFF00"/>
                </a:solidFill>
              </a:rPr>
              <a:t>n </a:t>
            </a:r>
            <a:r>
              <a:rPr lang="lv-LV" sz="6100" dirty="0">
                <a:ln w="11430"/>
                <a:solidFill>
                  <a:srgbClr val="FFFF00"/>
                </a:solidFill>
              </a:rPr>
              <a:t>= 2</a:t>
            </a:r>
            <a:r>
              <a:rPr lang="lv-LV" sz="6100" baseline="30000" dirty="0">
                <a:ln w="11430"/>
                <a:solidFill>
                  <a:srgbClr val="FFFF00"/>
                </a:solidFill>
              </a:rPr>
              <a:t>n</a:t>
            </a:r>
            <a:r>
              <a:rPr lang="lv-LV" sz="6100" dirty="0">
                <a:ln w="11430"/>
                <a:solidFill>
                  <a:srgbClr val="FFFF00"/>
                </a:solidFill>
              </a:rPr>
              <a:t> – 1</a:t>
            </a:r>
            <a:r>
              <a:rPr lang="ru-RU" sz="6100" dirty="0">
                <a:ln w="11430"/>
                <a:solidFill>
                  <a:srgbClr val="FFFF00"/>
                </a:solidFill>
              </a:rPr>
              <a:t>. </a:t>
            </a:r>
          </a:p>
          <a:p>
            <a:pPr eaLnBrk="1" fontAlgn="auto" hangingPunct="1">
              <a:spcAft>
                <a:spcPts val="0"/>
              </a:spcAft>
              <a:buFont typeface="Arial" pitchFamily="34" charset="0"/>
              <a:buChar char="•"/>
              <a:defRPr/>
            </a:pPr>
            <a:r>
              <a:rPr lang="lv-LV" sz="3600" dirty="0">
                <a:ln w="11430"/>
                <a:solidFill>
                  <a:srgbClr val="FFFF00"/>
                </a:solidFill>
              </a:rPr>
              <a:t>Tā ka formula ir patiesa priekš n = 7</a:t>
            </a:r>
            <a:r>
              <a:rPr lang="ru-RU" sz="3600" dirty="0">
                <a:ln w="11430"/>
                <a:solidFill>
                  <a:srgbClr val="FFFF00"/>
                </a:solidFill>
              </a:rPr>
              <a:t>, </a:t>
            </a:r>
            <a:r>
              <a:rPr lang="lv-LV" sz="3600" dirty="0">
                <a:ln w="11430"/>
                <a:solidFill>
                  <a:srgbClr val="FFFF00"/>
                </a:solidFill>
              </a:rPr>
              <a:t>tad arī priekš n = 8 tā būs patiesa</a:t>
            </a:r>
            <a:r>
              <a:rPr lang="ru-RU" sz="3600" dirty="0">
                <a:ln w="11430"/>
                <a:solidFill>
                  <a:srgbClr val="FFFF00"/>
                </a:solidFill>
              </a:rPr>
              <a:t>.</a:t>
            </a:r>
            <a:endParaRPr lang="en-GB" sz="3600" dirty="0">
              <a:ln w="11430"/>
              <a:solidFill>
                <a:srgbClr val="FFFF00"/>
              </a:solidFill>
            </a:endParaRPr>
          </a:p>
          <a:p>
            <a:pPr eaLnBrk="1" fontAlgn="auto" hangingPunct="1">
              <a:spcAft>
                <a:spcPts val="0"/>
              </a:spcAft>
              <a:buFont typeface="Arial" pitchFamily="34" charset="0"/>
              <a:buChar char="•"/>
              <a:defRPr/>
            </a:pPr>
            <a:r>
              <a:rPr lang="lv-LV" sz="3600" dirty="0">
                <a:ln w="11430"/>
                <a:solidFill>
                  <a:srgbClr val="FFFF00"/>
                </a:solidFill>
              </a:rPr>
              <a:t>Tā ka formula ir patiesa priekš n = </a:t>
            </a:r>
            <a:r>
              <a:rPr lang="lv-LV" sz="3600" dirty="0" smtClean="0">
                <a:ln w="11430"/>
                <a:solidFill>
                  <a:srgbClr val="FFFF00"/>
                </a:solidFill>
              </a:rPr>
              <a:t>8</a:t>
            </a:r>
            <a:r>
              <a:rPr lang="ru-RU" sz="3600" dirty="0" smtClean="0">
                <a:ln w="11430"/>
                <a:solidFill>
                  <a:srgbClr val="FFFF00"/>
                </a:solidFill>
              </a:rPr>
              <a:t>, </a:t>
            </a:r>
            <a:r>
              <a:rPr lang="lv-LV" sz="3600" dirty="0">
                <a:ln w="11430"/>
                <a:solidFill>
                  <a:srgbClr val="FFFF00"/>
                </a:solidFill>
              </a:rPr>
              <a:t>tad arī priekš n = </a:t>
            </a:r>
            <a:r>
              <a:rPr lang="lv-LV" sz="3600" dirty="0" smtClean="0">
                <a:ln w="11430"/>
                <a:solidFill>
                  <a:srgbClr val="FFFF00"/>
                </a:solidFill>
              </a:rPr>
              <a:t>9 </a:t>
            </a:r>
            <a:r>
              <a:rPr lang="lv-LV" sz="3600" dirty="0">
                <a:ln w="11430"/>
                <a:solidFill>
                  <a:srgbClr val="FFFF00"/>
                </a:solidFill>
              </a:rPr>
              <a:t>tā būs patiesa</a:t>
            </a:r>
            <a:r>
              <a:rPr lang="ru-RU" sz="3600" dirty="0">
                <a:ln w="11430"/>
                <a:solidFill>
                  <a:srgbClr val="FFFF00"/>
                </a:solidFill>
              </a:rPr>
              <a:t>.</a:t>
            </a:r>
            <a:endParaRPr lang="en-GB" sz="4000" dirty="0">
              <a:solidFill>
                <a:srgbClr val="FFFF00"/>
              </a:solidFill>
            </a:endParaRPr>
          </a:p>
          <a:p>
            <a:pPr eaLnBrk="1" fontAlgn="auto" hangingPunct="1">
              <a:spcAft>
                <a:spcPts val="0"/>
              </a:spcAft>
              <a:buFont typeface="Arial" pitchFamily="34" charset="0"/>
              <a:buChar char="•"/>
              <a:defRPr/>
            </a:pPr>
            <a:r>
              <a:rPr lang="ru-RU" sz="3400" dirty="0" smtClean="0">
                <a:ln w="11430"/>
                <a:solidFill>
                  <a:srgbClr val="FFFF00"/>
                </a:solidFill>
              </a:rPr>
              <a:t>…</a:t>
            </a:r>
            <a:endParaRPr lang="en-GB" dirty="0"/>
          </a:p>
        </p:txBody>
      </p:sp>
      <p:sp>
        <p:nvSpPr>
          <p:cNvPr id="4" name="Content Placeholder 2"/>
          <p:cNvSpPr txBox="1">
            <a:spLocks/>
          </p:cNvSpPr>
          <p:nvPr/>
        </p:nvSpPr>
        <p:spPr bwMode="auto">
          <a:xfrm>
            <a:off x="-107950" y="1628775"/>
            <a:ext cx="9359900" cy="5429250"/>
          </a:xfrm>
          <a:prstGeom prst="rect">
            <a:avLst/>
          </a:prstGeom>
          <a:noFill/>
          <a:ln w="9525">
            <a:noFill/>
            <a:miter lim="800000"/>
            <a:headEnd/>
            <a:tailEnd/>
          </a:ln>
        </p:spPr>
        <p:txBody>
          <a:bodyPr/>
          <a:lstStyle/>
          <a:p>
            <a:pPr marL="342900" indent="-342900">
              <a:spcBef>
                <a:spcPct val="20000"/>
              </a:spcBef>
              <a:buFont typeface="Arial" charset="0"/>
              <a:buChar char="•"/>
            </a:pPr>
            <a:endParaRPr lang="en-GB" sz="320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Scale>
                                      <p:cBhvr>
                                        <p:cTn id="12"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
                                            <p:txEl>
                                              <p:pRg st="0" end="0"/>
                                            </p:txEl>
                                          </p:spTgt>
                                        </p:tgtEl>
                                        <p:attrNameLst>
                                          <p:attrName>ppt_x</p:attrName>
                                          <p:attrName>ppt_y</p:attrName>
                                        </p:attrNameLst>
                                      </p:cBhvr>
                                    </p:animMotion>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Scale>
                                      <p:cBhvr>
                                        <p:cTn id="19"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3">
                                            <p:txEl>
                                              <p:pRg st="1" end="1"/>
                                            </p:txEl>
                                          </p:spTgt>
                                        </p:tgtEl>
                                        <p:attrNameLst>
                                          <p:attrName>ppt_x</p:attrName>
                                          <p:attrName>ppt_y</p:attrName>
                                        </p:attrNameLst>
                                      </p:cBhvr>
                                    </p:animMotion>
                                    <p:animEffect transition="in" filter="fade">
                                      <p:cBhvr>
                                        <p:cTn id="21" dur="10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2"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Scale>
                                      <p:cBhvr>
                                        <p:cTn id="26"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3">
                                            <p:txEl>
                                              <p:pRg st="2" end="2"/>
                                            </p:txEl>
                                          </p:spTgt>
                                        </p:tgtEl>
                                        <p:attrNameLst>
                                          <p:attrName>ppt_x</p:attrName>
                                          <p:attrName>ppt_y</p:attrName>
                                        </p:attrNameLst>
                                      </p:cBhvr>
                                    </p:animMotion>
                                    <p:animEffect transition="in" filter="fade">
                                      <p:cBhvr>
                                        <p:cTn id="28" dur="10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2"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Scale>
                                      <p:cBhvr>
                                        <p:cTn id="33"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3">
                                            <p:txEl>
                                              <p:pRg st="3" end="3"/>
                                            </p:txEl>
                                          </p:spTgt>
                                        </p:tgtEl>
                                        <p:attrNameLst>
                                          <p:attrName>ppt_x</p:attrName>
                                          <p:attrName>ppt_y</p:attrName>
                                        </p:attrNameLst>
                                      </p:cBhvr>
                                    </p:animMotion>
                                    <p:animEffect transition="in" filter="fade">
                                      <p:cBhvr>
                                        <p:cTn id="35" dur="1000"/>
                                        <p:tgtEl>
                                          <p:spTgt spid="3">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2" presetClass="entr" presetSubtype="0" fill="hold" grpId="0"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Scale>
                                      <p:cBhvr>
                                        <p:cTn id="40"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3">
                                            <p:txEl>
                                              <p:pRg st="4" end="4"/>
                                            </p:txEl>
                                          </p:spTgt>
                                        </p:tgtEl>
                                        <p:attrNameLst>
                                          <p:attrName>ppt_x</p:attrName>
                                          <p:attrName>ppt_y</p:attrName>
                                        </p:attrNameLst>
                                      </p:cBhvr>
                                    </p:animMotion>
                                    <p:animEffect transition="in" filter="fade">
                                      <p:cBhvr>
                                        <p:cTn id="42" dur="1000"/>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2"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Scale>
                                      <p:cBhvr>
                                        <p:cTn id="47" dur="1000" decel="50000" fill="hold">
                                          <p:stCondLst>
                                            <p:cond delay="0"/>
                                          </p:stCondLst>
                                        </p:cTn>
                                        <p:tgtEl>
                                          <p:spTgt spid="3">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3">
                                            <p:txEl>
                                              <p:pRg st="5" end="5"/>
                                            </p:txEl>
                                          </p:spTgt>
                                        </p:tgtEl>
                                        <p:attrNameLst>
                                          <p:attrName>ppt_x</p:attrName>
                                          <p:attrName>ppt_y</p:attrName>
                                        </p:attrNameLst>
                                      </p:cBhvr>
                                    </p:animMotion>
                                    <p:animEffect transition="in" filter="fade">
                                      <p:cBhvr>
                                        <p:cTn id="49" dur="1000"/>
                                        <p:tgtEl>
                                          <p:spTgt spid="3">
                                            <p:txEl>
                                              <p:pRg st="5" end="5"/>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52" presetClass="entr" presetSubtype="0"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Scale>
                                      <p:cBhvr>
                                        <p:cTn id="54" dur="1000" decel="50000" fill="hold">
                                          <p:stCondLst>
                                            <p:cond delay="0"/>
                                          </p:stCondLst>
                                        </p:cTn>
                                        <p:tgtEl>
                                          <p:spTgt spid="3">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3">
                                            <p:txEl>
                                              <p:pRg st="6" end="6"/>
                                            </p:txEl>
                                          </p:spTgt>
                                        </p:tgtEl>
                                        <p:attrNameLst>
                                          <p:attrName>ppt_x</p:attrName>
                                          <p:attrName>ppt_y</p:attrName>
                                        </p:attrNameLst>
                                      </p:cBhvr>
                                    </p:animMotion>
                                    <p:animEffect transition="in" filter="fade">
                                      <p:cBhvr>
                                        <p:cTn id="56" dur="1000"/>
                                        <p:tgtEl>
                                          <p:spTgt spid="3">
                                            <p:txEl>
                                              <p:pRg st="6" end="6"/>
                                            </p:txEl>
                                          </p:spTgt>
                                        </p:tgtEl>
                                      </p:cBhvr>
                                    </p:animEffect>
                                  </p:childTnLst>
                                </p:cTn>
                              </p:par>
                            </p:childTnLst>
                          </p:cTn>
                        </p:par>
                        <p:par>
                          <p:cTn id="57" fill="hold">
                            <p:stCondLst>
                              <p:cond delay="1000"/>
                            </p:stCondLst>
                            <p:childTnLst>
                              <p:par>
                                <p:cTn id="58" presetID="52" presetClass="entr" presetSubtype="0" fill="hold" grpId="0" nodeType="after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Scale>
                                      <p:cBhvr>
                                        <p:cTn id="60" dur="1000" decel="50000" fill="hold">
                                          <p:stCondLst>
                                            <p:cond delay="0"/>
                                          </p:stCondLst>
                                        </p:cTn>
                                        <p:tgtEl>
                                          <p:spTgt spid="3">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3">
                                            <p:txEl>
                                              <p:pRg st="7" end="7"/>
                                            </p:txEl>
                                          </p:spTgt>
                                        </p:tgtEl>
                                        <p:attrNameLst>
                                          <p:attrName>ppt_x</p:attrName>
                                          <p:attrName>ppt_y</p:attrName>
                                        </p:attrNameLst>
                                      </p:cBhvr>
                                    </p:animMotion>
                                    <p:animEffect transition="in" filter="fade">
                                      <p:cBhvr>
                                        <p:cTn id="62" dur="1000"/>
                                        <p:tgtEl>
                                          <p:spTgt spid="3">
                                            <p:txEl>
                                              <p:pRg st="7" end="7"/>
                                            </p:txEl>
                                          </p:spTgt>
                                        </p:tgtEl>
                                      </p:cBhvr>
                                    </p:animEffect>
                                  </p:childTnLst>
                                </p:cTn>
                              </p:par>
                            </p:childTnLst>
                          </p:cTn>
                        </p:par>
                        <p:par>
                          <p:cTn id="63" fill="hold">
                            <p:stCondLst>
                              <p:cond delay="2000"/>
                            </p:stCondLst>
                            <p:childTnLst>
                              <p:par>
                                <p:cTn id="64" presetID="52" presetClass="entr" presetSubtype="0" fill="hold" grpId="0" nodeType="afterEffect">
                                  <p:stCondLst>
                                    <p:cond delay="0"/>
                                  </p:stCondLst>
                                  <p:childTnLst>
                                    <p:set>
                                      <p:cBhvr>
                                        <p:cTn id="65" dur="1" fill="hold">
                                          <p:stCondLst>
                                            <p:cond delay="0"/>
                                          </p:stCondLst>
                                        </p:cTn>
                                        <p:tgtEl>
                                          <p:spTgt spid="3">
                                            <p:txEl>
                                              <p:pRg st="8" end="8"/>
                                            </p:txEl>
                                          </p:spTgt>
                                        </p:tgtEl>
                                        <p:attrNameLst>
                                          <p:attrName>style.visibility</p:attrName>
                                        </p:attrNameLst>
                                      </p:cBhvr>
                                      <p:to>
                                        <p:strVal val="visible"/>
                                      </p:to>
                                    </p:set>
                                    <p:animScale>
                                      <p:cBhvr>
                                        <p:cTn id="66" dur="1000" decel="50000" fill="hold">
                                          <p:stCondLst>
                                            <p:cond delay="0"/>
                                          </p:stCondLst>
                                        </p:cTn>
                                        <p:tgtEl>
                                          <p:spTgt spid="3">
                                            <p:txEl>
                                              <p:pRg st="8" end="8"/>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3">
                                            <p:txEl>
                                              <p:pRg st="8" end="8"/>
                                            </p:txEl>
                                          </p:spTgt>
                                        </p:tgtEl>
                                        <p:attrNameLst>
                                          <p:attrName>ppt_x</p:attrName>
                                          <p:attrName>ppt_y</p:attrName>
                                        </p:attrNameLst>
                                      </p:cBhvr>
                                    </p:animMotion>
                                    <p:animEffect transition="in" filter="fade">
                                      <p:cBhvr>
                                        <p:cTn id="68" dur="1000"/>
                                        <p:tgtEl>
                                          <p:spTgt spid="3">
                                            <p:txEl>
                                              <p:pRg st="8" end="8"/>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52" presetClass="entr" presetSubtype="0" fill="hold" grpId="0" nodeType="clickEffect" nodePh="1">
                                  <p:stCondLst>
                                    <p:cond delay="0"/>
                                  </p:stCondLst>
                                  <p:endCondLst>
                                    <p:cond evt="begin" delay="0">
                                      <p:tn val="71"/>
                                    </p:cond>
                                  </p:endCondLst>
                                  <p:childTnLst>
                                    <p:set>
                                      <p:cBhvr>
                                        <p:cTn id="72" dur="1" fill="hold">
                                          <p:stCondLst>
                                            <p:cond delay="0"/>
                                          </p:stCondLst>
                                        </p:cTn>
                                        <p:tgtEl>
                                          <p:spTgt spid="4">
                                            <p:txEl>
                                              <p:pRg st="0" end="0"/>
                                            </p:txEl>
                                          </p:spTgt>
                                        </p:tgtEl>
                                        <p:attrNameLst>
                                          <p:attrName>style.visibility</p:attrName>
                                        </p:attrNameLst>
                                      </p:cBhvr>
                                      <p:to>
                                        <p:strVal val="visible"/>
                                      </p:to>
                                    </p:set>
                                    <p:animScale>
                                      <p:cBhvr>
                                        <p:cTn id="73" dur="1000" decel="50000" fill="hold">
                                          <p:stCondLst>
                                            <p:cond delay="0"/>
                                          </p:stCondLst>
                                        </p:cTn>
                                        <p:tgtEl>
                                          <p:spTgt spid="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4" dur="1000" decel="50000" fill="hold">
                                          <p:stCondLst>
                                            <p:cond delay="0"/>
                                          </p:stCondLst>
                                        </p:cTn>
                                        <p:tgtEl>
                                          <p:spTgt spid="4">
                                            <p:txEl>
                                              <p:pRg st="0" end="0"/>
                                            </p:txEl>
                                          </p:spTgt>
                                        </p:tgtEl>
                                        <p:attrNameLst>
                                          <p:attrName>ppt_x</p:attrName>
                                          <p:attrName>ppt_y</p:attrName>
                                        </p:attrNameLst>
                                      </p:cBhvr>
                                    </p:animMotion>
                                    <p:animEffect transition="in" filter="fade">
                                      <p:cBhvr>
                                        <p:cTn id="75"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GB" smtClean="0"/>
              <a:t>Kad būs gaismas beigas?</a:t>
            </a:r>
          </a:p>
        </p:txBody>
      </p:sp>
      <p:sp>
        <p:nvSpPr>
          <p:cNvPr id="3" name="Content Placeholder 2"/>
          <p:cNvSpPr>
            <a:spLocks noGrp="1"/>
          </p:cNvSpPr>
          <p:nvPr>
            <p:ph idx="1"/>
          </p:nvPr>
        </p:nvSpPr>
        <p:spPr/>
        <p:txBody>
          <a:bodyPr rtlCol="0">
            <a:normAutofit/>
          </a:bodyPr>
          <a:lstStyle/>
          <a:p>
            <a:pPr eaLnBrk="1" fontAlgn="auto" hangingPunct="1">
              <a:spcAft>
                <a:spcPts val="0"/>
              </a:spcAft>
              <a:buFont typeface="Arial" pitchFamily="34" charset="0"/>
              <a:buChar char="•"/>
              <a:defRPr/>
            </a:pPr>
            <a:r>
              <a:rPr lang="ru-RU" dirty="0" smtClean="0">
                <a:solidFill>
                  <a:srgbClr val="FFFF00"/>
                </a:solidFill>
              </a:rPr>
              <a:t>Т</a:t>
            </a:r>
            <a:r>
              <a:rPr lang="ru-RU" baseline="-25000" dirty="0" smtClean="0">
                <a:solidFill>
                  <a:srgbClr val="FFFF00"/>
                </a:solidFill>
              </a:rPr>
              <a:t>64 </a:t>
            </a:r>
            <a:r>
              <a:rPr lang="ru-RU" dirty="0">
                <a:solidFill>
                  <a:srgbClr val="FFFF00"/>
                </a:solidFill>
              </a:rPr>
              <a:t>= </a:t>
            </a:r>
            <a:r>
              <a:rPr lang="lv-LV" dirty="0" smtClean="0">
                <a:solidFill>
                  <a:srgbClr val="FFFF00"/>
                </a:solidFill>
              </a:rPr>
              <a:t>2</a:t>
            </a:r>
            <a:r>
              <a:rPr lang="ru-RU" b="1" baseline="30000" dirty="0" smtClean="0">
                <a:ln w="11430"/>
                <a:solidFill>
                  <a:srgbClr val="FFFF00"/>
                </a:solidFill>
                <a:effectLst>
                  <a:outerShdw blurRad="50800" dist="39000" dir="5460000" algn="tl">
                    <a:srgbClr val="000000">
                      <a:alpha val="38000"/>
                    </a:srgbClr>
                  </a:outerShdw>
                </a:effectLst>
              </a:rPr>
              <a:t>64</a:t>
            </a:r>
            <a:r>
              <a:rPr lang="lv-LV" b="1" baseline="30000" dirty="0" smtClean="0">
                <a:ln w="11430"/>
                <a:solidFill>
                  <a:srgbClr val="FFFF00"/>
                </a:solidFill>
                <a:effectLst>
                  <a:outerShdw blurRad="50800" dist="39000" dir="5460000" algn="tl">
                    <a:srgbClr val="000000">
                      <a:alpha val="38000"/>
                    </a:srgbClr>
                  </a:outerShdw>
                </a:effectLst>
              </a:rPr>
              <a:t> </a:t>
            </a:r>
            <a:r>
              <a:rPr lang="lv-LV" dirty="0">
                <a:solidFill>
                  <a:srgbClr val="FFFF00"/>
                </a:solidFill>
              </a:rPr>
              <a:t>– </a:t>
            </a:r>
            <a:r>
              <a:rPr lang="ru-RU" dirty="0" smtClean="0">
                <a:solidFill>
                  <a:srgbClr val="FFFF00"/>
                </a:solidFill>
              </a:rPr>
              <a:t>1 = </a:t>
            </a:r>
            <a:r>
              <a:rPr lang="en-GB" dirty="0" smtClean="0">
                <a:solidFill>
                  <a:srgbClr val="FFFF00"/>
                </a:solidFill>
              </a:rPr>
              <a:t>18446744073709551615</a:t>
            </a:r>
            <a:endParaRPr lang="ru-RU" dirty="0" smtClean="0">
              <a:solidFill>
                <a:srgbClr val="FFFF00"/>
              </a:solidFill>
            </a:endParaRPr>
          </a:p>
          <a:p>
            <a:pPr eaLnBrk="1" fontAlgn="auto" hangingPunct="1">
              <a:spcAft>
                <a:spcPts val="0"/>
              </a:spcAft>
              <a:buFont typeface="Arial" pitchFamily="34" charset="0"/>
              <a:buChar char="•"/>
              <a:defRPr/>
            </a:pPr>
            <a:endParaRPr lang="ru-RU" dirty="0">
              <a:solidFill>
                <a:srgbClr val="FFFF00"/>
              </a:solidFill>
            </a:endParaRPr>
          </a:p>
          <a:p>
            <a:pPr eaLnBrk="1" fontAlgn="auto" hangingPunct="1">
              <a:spcAft>
                <a:spcPts val="0"/>
              </a:spcAft>
              <a:buFont typeface="Arial" pitchFamily="34" charset="0"/>
              <a:buChar char="•"/>
              <a:defRPr/>
            </a:pPr>
            <a:r>
              <a:rPr lang="lv-LV" dirty="0">
                <a:solidFill>
                  <a:srgbClr val="FFFF00"/>
                </a:solidFill>
              </a:rPr>
              <a:t>Ja arī pieļaut, ka pārlikšana notiek nepārtraukti ar ātrumu viena diska pārlikšana sekundē, tad,  lai parliktu visu torni ar 64 diskiem, mūkiem vajadzēs, </a:t>
            </a:r>
            <a:r>
              <a:rPr lang="lv-LV" dirty="0" smtClean="0">
                <a:solidFill>
                  <a:srgbClr val="FFFF00"/>
                </a:solidFill>
              </a:rPr>
              <a:t>apmēram, </a:t>
            </a:r>
            <a:r>
              <a:rPr lang="ru-RU" dirty="0" smtClean="0">
                <a:solidFill>
                  <a:srgbClr val="FFFF00"/>
                </a:solidFill>
              </a:rPr>
              <a:t>585 </a:t>
            </a:r>
            <a:r>
              <a:rPr lang="ru-RU" dirty="0">
                <a:solidFill>
                  <a:srgbClr val="FFFF00"/>
                </a:solidFill>
              </a:rPr>
              <a:t>000 000 000 </a:t>
            </a:r>
            <a:r>
              <a:rPr lang="lv-LV" dirty="0">
                <a:solidFill>
                  <a:srgbClr val="FFFF00"/>
                </a:solidFill>
              </a:rPr>
              <a:t>gadu</a:t>
            </a:r>
            <a:r>
              <a:rPr lang="ru-RU" dirty="0">
                <a:solidFill>
                  <a:srgbClr val="FFFF00"/>
                </a:solidFill>
              </a:rPr>
              <a:t>. </a:t>
            </a:r>
          </a:p>
          <a:p>
            <a:pPr eaLnBrk="1" fontAlgn="auto" hangingPunct="1">
              <a:spcAft>
                <a:spcPts val="0"/>
              </a:spcAft>
              <a:buFont typeface="Arial" pitchFamily="34" charset="0"/>
              <a:buChar char="•"/>
              <a:defRPr/>
            </a:pPr>
            <a:r>
              <a:rPr lang="lv-LV" dirty="0">
                <a:solidFill>
                  <a:srgbClr val="FFFF00"/>
                </a:solidFill>
              </a:rPr>
              <a:t>Tādēļ pagaidām var nesatraukties - gaismas beigas iestāsies vēl ne tik drīz!</a:t>
            </a:r>
            <a:endParaRPr lang="en-GB" dirty="0">
              <a:solidFill>
                <a:srgbClr val="FFFF00"/>
              </a:solidFill>
            </a:endParaRPr>
          </a:p>
          <a:p>
            <a:pPr eaLnBrk="1" fontAlgn="auto" hangingPunct="1">
              <a:spcAft>
                <a:spcPts val="0"/>
              </a:spcAft>
              <a:buFont typeface="Arial" pitchFamily="34" charset="0"/>
              <a:buChar char="•"/>
              <a:defRPr/>
            </a:pPr>
            <a:endParaRPr lang="en-GB"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 fill="hold">
                      <p:stCondLst>
                        <p:cond delay="indefinite"/>
                      </p:stCondLst>
                      <p:childTnLst>
                        <p:par>
                          <p:cTn id="17" fill="hold">
                            <p:stCondLst>
                              <p:cond delay="0"/>
                            </p:stCondLst>
                            <p:childTnLst>
                              <p:par>
                                <p:cTn id="18" presetID="15"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p:cTn id="20"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1"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2"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4" fill="hold">
                      <p:stCondLst>
                        <p:cond delay="indefinite"/>
                      </p:stCondLst>
                      <p:childTnLst>
                        <p:par>
                          <p:cTn id="25" fill="hold">
                            <p:stCondLst>
                              <p:cond delay="0"/>
                            </p:stCondLst>
                            <p:childTnLst>
                              <p:par>
                                <p:cTn id="26" presetID="15"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0" dur="10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GB" smtClean="0"/>
              <a:t>Matemātiskā Indukcija</a:t>
            </a:r>
          </a:p>
        </p:txBody>
      </p:sp>
      <p:sp>
        <p:nvSpPr>
          <p:cNvPr id="3" name="Content Placeholder 2"/>
          <p:cNvSpPr>
            <a:spLocks noGrp="1"/>
          </p:cNvSpPr>
          <p:nvPr>
            <p:ph idx="1"/>
          </p:nvPr>
        </p:nvSpPr>
        <p:spPr>
          <a:xfrm>
            <a:off x="457200" y="1600200"/>
            <a:ext cx="8362950" cy="5141913"/>
          </a:xfrm>
        </p:spPr>
        <p:txBody>
          <a:bodyPr rtlCol="0">
            <a:normAutofit lnSpcReduction="10000"/>
          </a:bodyPr>
          <a:lstStyle/>
          <a:p>
            <a:pPr eaLnBrk="1" fontAlgn="auto" hangingPunct="1">
              <a:spcAft>
                <a:spcPts val="0"/>
              </a:spcAft>
              <a:buFont typeface="Arial" pitchFamily="34" charset="0"/>
              <a:buChar char="•"/>
              <a:defRPr/>
            </a:pPr>
            <a:r>
              <a:rPr lang="lv-LV" dirty="0">
                <a:solidFill>
                  <a:srgbClr val="FFFF00"/>
                </a:solidFill>
              </a:rPr>
              <a:t>Pierādījuma metode tiek izmantota, lai pierādītu,  kāds apgalvojums ir paties visiem naturāļiem </a:t>
            </a:r>
            <a:r>
              <a:rPr lang="lv-LV" dirty="0" smtClean="0">
                <a:solidFill>
                  <a:srgbClr val="FFFF00"/>
                </a:solidFill>
              </a:rPr>
              <a:t>skaitļiem.</a:t>
            </a:r>
          </a:p>
          <a:p>
            <a:pPr marL="0" indent="0" eaLnBrk="1" fontAlgn="auto" hangingPunct="1">
              <a:spcAft>
                <a:spcPts val="0"/>
              </a:spcAft>
              <a:buFont typeface="Arial" pitchFamily="34" charset="0"/>
              <a:buNone/>
              <a:defRPr/>
            </a:pPr>
            <a:r>
              <a:rPr lang="lv-LV" dirty="0" smtClean="0">
                <a:solidFill>
                  <a:srgbClr val="FFFF00"/>
                </a:solidFill>
              </a:rPr>
              <a:t>(</a:t>
            </a:r>
            <a:r>
              <a:rPr lang="lv-LV" dirty="0">
                <a:solidFill>
                  <a:srgbClr val="FFFF00"/>
                </a:solidFill>
              </a:rPr>
              <a:t>Piemēram: Т</a:t>
            </a:r>
            <a:r>
              <a:rPr lang="lv-LV" baseline="-25000" dirty="0">
                <a:solidFill>
                  <a:srgbClr val="FFFF00"/>
                </a:solidFill>
              </a:rPr>
              <a:t>n </a:t>
            </a:r>
            <a:r>
              <a:rPr lang="lv-LV" dirty="0">
                <a:solidFill>
                  <a:srgbClr val="FFFF00"/>
                </a:solidFill>
              </a:rPr>
              <a:t>= 2</a:t>
            </a:r>
            <a:r>
              <a:rPr lang="lv-LV" b="1" baseline="30000" dirty="0">
                <a:ln w="11430"/>
                <a:solidFill>
                  <a:srgbClr val="FFFF00"/>
                </a:solidFill>
                <a:effectLst>
                  <a:outerShdw blurRad="50800" dist="39000" dir="5460000" algn="tl">
                    <a:srgbClr val="000000">
                      <a:alpha val="38000"/>
                    </a:srgbClr>
                  </a:outerShdw>
                </a:effectLst>
              </a:rPr>
              <a:t>n </a:t>
            </a:r>
            <a:r>
              <a:rPr lang="lv-LV" dirty="0">
                <a:solidFill>
                  <a:srgbClr val="FFFF00"/>
                </a:solidFill>
              </a:rPr>
              <a:t>– 1)</a:t>
            </a:r>
          </a:p>
          <a:p>
            <a:pPr eaLnBrk="1" fontAlgn="auto" hangingPunct="1">
              <a:spcAft>
                <a:spcPts val="0"/>
              </a:spcAft>
              <a:buFont typeface="Arial" pitchFamily="34" charset="0"/>
              <a:buChar char="•"/>
              <a:defRPr/>
            </a:pPr>
            <a:r>
              <a:rPr lang="lv-LV" dirty="0">
                <a:solidFill>
                  <a:srgbClr val="FFFF00"/>
                </a:solidFill>
              </a:rPr>
              <a:t>Indukcijas pierādījums pārskatāms var būt, iztēlojoties domino principa veidu. (Katrs domino kauliņš ir viens apgalvojums). Lai arī kāds nebūtu domino kauliņu skaits, izlikts tāda veidā, ka katrs kauliņš krītot noteikti apgāzis sekojošo aiz tā kauliņu.</a:t>
            </a:r>
          </a:p>
        </p:txBody>
      </p:sp>
      <p:pic>
        <p:nvPicPr>
          <p:cNvPr id="3074" name="Picture 2"/>
          <p:cNvPicPr>
            <a:picLocks noChangeAspect="1" noChangeArrowheads="1"/>
          </p:cNvPicPr>
          <p:nvPr/>
        </p:nvPicPr>
        <p:blipFill>
          <a:blip r:embed="rId2"/>
          <a:srcRect/>
          <a:stretch>
            <a:fillRect/>
          </a:stretch>
        </p:blipFill>
        <p:spPr bwMode="auto">
          <a:xfrm>
            <a:off x="269875" y="1176338"/>
            <a:ext cx="8594725" cy="5715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 fill="hold">
                      <p:stCondLst>
                        <p:cond delay="indefinite"/>
                      </p:stCondLst>
                      <p:childTnLst>
                        <p:par>
                          <p:cTn id="17" fill="hold">
                            <p:stCondLst>
                              <p:cond delay="0"/>
                            </p:stCondLst>
                            <p:childTnLst>
                              <p:par>
                                <p:cTn id="18" presetID="15"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1"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2"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4" fill="hold">
                      <p:stCondLst>
                        <p:cond delay="indefinite"/>
                      </p:stCondLst>
                      <p:childTnLst>
                        <p:par>
                          <p:cTn id="25" fill="hold">
                            <p:stCondLst>
                              <p:cond delay="0"/>
                            </p:stCondLst>
                            <p:childTnLst>
                              <p:par>
                                <p:cTn id="26" presetID="15"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9"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0"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2" fill="hold">
                      <p:stCondLst>
                        <p:cond delay="indefinite"/>
                      </p:stCondLst>
                      <p:childTnLst>
                        <p:par>
                          <p:cTn id="33" fill="hold">
                            <p:stCondLst>
                              <p:cond delay="0"/>
                            </p:stCondLst>
                            <p:childTnLst>
                              <p:par>
                                <p:cTn id="34" presetID="3" presetClass="entr" presetSubtype="5" fill="hold" nodeType="clickEffect">
                                  <p:stCondLst>
                                    <p:cond delay="0"/>
                                  </p:stCondLst>
                                  <p:childTnLst>
                                    <p:set>
                                      <p:cBhvr>
                                        <p:cTn id="35" dur="1" fill="hold">
                                          <p:stCondLst>
                                            <p:cond delay="0"/>
                                          </p:stCondLst>
                                        </p:cTn>
                                        <p:tgtEl>
                                          <p:spTgt spid="3074"/>
                                        </p:tgtEl>
                                        <p:attrNameLst>
                                          <p:attrName>style.visibility</p:attrName>
                                        </p:attrNameLst>
                                      </p:cBhvr>
                                      <p:to>
                                        <p:strVal val="visible"/>
                                      </p:to>
                                    </p:set>
                                    <p:animEffect transition="in" filter="blinds(vertical)">
                                      <p:cBhvr>
                                        <p:cTn id="36"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GB" smtClean="0"/>
              <a:t>Matemātiskā Indukcija</a:t>
            </a:r>
          </a:p>
        </p:txBody>
      </p:sp>
      <p:sp>
        <p:nvSpPr>
          <p:cNvPr id="3" name="Content Placeholder 2"/>
          <p:cNvSpPr>
            <a:spLocks noGrp="1"/>
          </p:cNvSpPr>
          <p:nvPr>
            <p:ph idx="1"/>
          </p:nvPr>
        </p:nvSpPr>
        <p:spPr>
          <a:xfrm>
            <a:off x="411163" y="1397000"/>
            <a:ext cx="8677275" cy="3024188"/>
          </a:xfrm>
        </p:spPr>
        <p:txBody>
          <a:bodyPr rtlCol="0">
            <a:normAutofit/>
          </a:bodyPr>
          <a:lstStyle/>
          <a:p>
            <a:pPr marL="0" indent="0" eaLnBrk="1" fontAlgn="auto" hangingPunct="1">
              <a:spcAft>
                <a:spcPts val="0"/>
              </a:spcAft>
              <a:buFont typeface="Arial" pitchFamily="34" charset="0"/>
              <a:buNone/>
              <a:defRPr/>
            </a:pPr>
            <a:r>
              <a:rPr lang="lv-LV" dirty="0">
                <a:solidFill>
                  <a:srgbClr val="FFFF00"/>
                </a:solidFill>
              </a:rPr>
              <a:t>Pierādīšanas metode sastāv no diviem soļiem</a:t>
            </a:r>
          </a:p>
          <a:p>
            <a:pPr marL="0" indent="0" eaLnBrk="1" fontAlgn="auto" hangingPunct="1">
              <a:spcAft>
                <a:spcPts val="0"/>
              </a:spcAft>
              <a:buFont typeface="Arial" pitchFamily="34" charset="0"/>
              <a:buNone/>
              <a:defRPr/>
            </a:pPr>
            <a:endParaRPr lang="ru-RU" dirty="0">
              <a:solidFill>
                <a:srgbClr val="FFFF00"/>
              </a:solidFill>
            </a:endParaRPr>
          </a:p>
          <a:p>
            <a:pPr marL="514350" indent="-514350" eaLnBrk="1" fontAlgn="auto" hangingPunct="1">
              <a:spcAft>
                <a:spcPts val="0"/>
              </a:spcAft>
              <a:buFont typeface="+mj-lt"/>
              <a:buAutoNum type="arabicPeriod"/>
              <a:defRPr/>
            </a:pPr>
            <a:r>
              <a:rPr lang="lv-LV" dirty="0">
                <a:solidFill>
                  <a:srgbClr val="FFFF00"/>
                </a:solidFill>
              </a:rPr>
              <a:t>Indukcijas bāze</a:t>
            </a:r>
            <a:r>
              <a:rPr lang="ru-RU" dirty="0">
                <a:solidFill>
                  <a:srgbClr val="FFFF00"/>
                </a:solidFill>
              </a:rPr>
              <a:t>. </a:t>
            </a:r>
            <a:r>
              <a:rPr lang="lv-LV" dirty="0">
                <a:solidFill>
                  <a:srgbClr val="FFFF00"/>
                </a:solidFill>
              </a:rPr>
              <a:t>Jāpierāda pirmo izteiksmi</a:t>
            </a:r>
            <a:endParaRPr lang="ru-RU" dirty="0">
              <a:solidFill>
                <a:srgbClr val="FFFF00"/>
              </a:solidFill>
            </a:endParaRPr>
          </a:p>
          <a:p>
            <a:pPr marL="0" indent="0" eaLnBrk="1" fontAlgn="auto" hangingPunct="1">
              <a:spcAft>
                <a:spcPts val="0"/>
              </a:spcAft>
              <a:buFont typeface="Arial" pitchFamily="34" charset="0"/>
              <a:buNone/>
              <a:defRPr/>
            </a:pPr>
            <a:r>
              <a:rPr lang="ru-RU" dirty="0" smtClean="0">
                <a:solidFill>
                  <a:srgbClr val="FFFF00"/>
                </a:solidFill>
              </a:rPr>
              <a:t>(</a:t>
            </a:r>
            <a:r>
              <a:rPr lang="lv-LV" dirty="0">
                <a:solidFill>
                  <a:srgbClr val="FFFF00"/>
                </a:solidFill>
              </a:rPr>
              <a:t>Piemēram</a:t>
            </a:r>
            <a:r>
              <a:rPr lang="ru-RU" dirty="0">
                <a:solidFill>
                  <a:srgbClr val="FFFF00"/>
                </a:solidFill>
              </a:rPr>
              <a:t>, </a:t>
            </a:r>
            <a:r>
              <a:rPr lang="lv-LV" dirty="0">
                <a:solidFill>
                  <a:srgbClr val="FFFF00"/>
                </a:solidFill>
              </a:rPr>
              <a:t>ka</a:t>
            </a:r>
            <a:r>
              <a:rPr lang="ru-RU" dirty="0">
                <a:solidFill>
                  <a:srgbClr val="FFFF00"/>
                </a:solidFill>
              </a:rPr>
              <a:t> Т</a:t>
            </a:r>
            <a:r>
              <a:rPr lang="lv-LV" baseline="-25000" dirty="0">
                <a:solidFill>
                  <a:srgbClr val="FFFF00"/>
                </a:solidFill>
              </a:rPr>
              <a:t>n</a:t>
            </a:r>
            <a:r>
              <a:rPr lang="ru-RU" baseline="-25000" dirty="0">
                <a:solidFill>
                  <a:srgbClr val="FFFF00"/>
                </a:solidFill>
              </a:rPr>
              <a:t> </a:t>
            </a:r>
            <a:r>
              <a:rPr lang="ru-RU" dirty="0">
                <a:solidFill>
                  <a:srgbClr val="FFFF00"/>
                </a:solidFill>
              </a:rPr>
              <a:t>= </a:t>
            </a:r>
            <a:r>
              <a:rPr lang="lv-LV" dirty="0">
                <a:solidFill>
                  <a:srgbClr val="FFFF00"/>
                </a:solidFill>
              </a:rPr>
              <a:t>2</a:t>
            </a:r>
            <a:r>
              <a:rPr lang="lv-LV" baseline="30000" dirty="0">
                <a:ln w="11430"/>
                <a:solidFill>
                  <a:srgbClr val="FFFF00"/>
                </a:solidFill>
              </a:rPr>
              <a:t>n </a:t>
            </a:r>
            <a:r>
              <a:rPr lang="lv-LV" dirty="0">
                <a:solidFill>
                  <a:srgbClr val="FFFF00"/>
                </a:solidFill>
              </a:rPr>
              <a:t>– </a:t>
            </a:r>
            <a:r>
              <a:rPr lang="ru-RU" dirty="0">
                <a:solidFill>
                  <a:srgbClr val="FFFF00"/>
                </a:solidFill>
              </a:rPr>
              <a:t>1 </a:t>
            </a:r>
            <a:r>
              <a:rPr lang="lv-LV" dirty="0">
                <a:solidFill>
                  <a:srgbClr val="FFFF00"/>
                </a:solidFill>
              </a:rPr>
              <a:t>ir paties, kad</a:t>
            </a:r>
            <a:r>
              <a:rPr lang="ru-RU" dirty="0">
                <a:solidFill>
                  <a:srgbClr val="FFFF00"/>
                </a:solidFill>
              </a:rPr>
              <a:t> </a:t>
            </a:r>
            <a:r>
              <a:rPr lang="lv-LV" dirty="0">
                <a:solidFill>
                  <a:srgbClr val="FFFF00"/>
                </a:solidFill>
              </a:rPr>
              <a:t>n=1</a:t>
            </a:r>
            <a:r>
              <a:rPr lang="lv-LV" dirty="0" smtClean="0">
                <a:solidFill>
                  <a:srgbClr val="FFFF00"/>
                </a:solidFill>
              </a:rPr>
              <a:t>)</a:t>
            </a:r>
            <a:endParaRPr lang="ru-RU" dirty="0">
              <a:solidFill>
                <a:srgbClr val="FFFF00"/>
              </a:solidFill>
            </a:endParaRPr>
          </a:p>
        </p:txBody>
      </p:sp>
      <p:sp>
        <p:nvSpPr>
          <p:cNvPr id="4" name="Rectangle 3"/>
          <p:cNvSpPr/>
          <p:nvPr/>
        </p:nvSpPr>
        <p:spPr>
          <a:xfrm>
            <a:off x="611188" y="4581525"/>
            <a:ext cx="431800" cy="18716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9" name="Oval 8"/>
          <p:cNvSpPr/>
          <p:nvPr/>
        </p:nvSpPr>
        <p:spPr>
          <a:xfrm>
            <a:off x="5387975" y="6345238"/>
            <a:ext cx="142875" cy="1444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 name="Oval 9"/>
          <p:cNvSpPr/>
          <p:nvPr/>
        </p:nvSpPr>
        <p:spPr>
          <a:xfrm>
            <a:off x="5689600" y="6345238"/>
            <a:ext cx="144463" cy="1444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1" name="Oval 10"/>
          <p:cNvSpPr/>
          <p:nvPr/>
        </p:nvSpPr>
        <p:spPr>
          <a:xfrm>
            <a:off x="5988050" y="6345238"/>
            <a:ext cx="144463" cy="1444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2" name="Rectangle 11"/>
          <p:cNvSpPr/>
          <p:nvPr/>
        </p:nvSpPr>
        <p:spPr>
          <a:xfrm rot="2431700">
            <a:off x="611188" y="4592638"/>
            <a:ext cx="431800" cy="18732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3" name="Content Placeholder 2"/>
          <p:cNvSpPr txBox="1">
            <a:spLocks/>
          </p:cNvSpPr>
          <p:nvPr/>
        </p:nvSpPr>
        <p:spPr>
          <a:xfrm>
            <a:off x="450850" y="1336675"/>
            <a:ext cx="8362950" cy="4249738"/>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fontAlgn="auto">
              <a:spcAft>
                <a:spcPts val="0"/>
              </a:spcAft>
              <a:buFont typeface="+mj-lt"/>
              <a:buAutoNum type="arabicPeriod" startAt="2"/>
              <a:defRPr/>
            </a:pPr>
            <a:r>
              <a:rPr lang="en-GB" dirty="0" err="1">
                <a:solidFill>
                  <a:srgbClr val="FFFF00"/>
                </a:solidFill>
              </a:rPr>
              <a:t>Induktīvā</a:t>
            </a:r>
            <a:r>
              <a:rPr lang="en-GB" dirty="0">
                <a:solidFill>
                  <a:srgbClr val="FFFF00"/>
                </a:solidFill>
              </a:rPr>
              <a:t> </a:t>
            </a:r>
            <a:r>
              <a:rPr lang="en-GB" dirty="0" err="1">
                <a:solidFill>
                  <a:srgbClr val="FFFF00"/>
                </a:solidFill>
              </a:rPr>
              <a:t>pāreja</a:t>
            </a:r>
            <a:r>
              <a:rPr lang="en-GB" dirty="0">
                <a:solidFill>
                  <a:srgbClr val="FFFF00"/>
                </a:solidFill>
              </a:rPr>
              <a:t>. </a:t>
            </a:r>
            <a:r>
              <a:rPr lang="lv-LV" dirty="0">
                <a:solidFill>
                  <a:srgbClr val="FFFF00"/>
                </a:solidFill>
              </a:rPr>
              <a:t>Jāpierāda</a:t>
            </a:r>
            <a:r>
              <a:rPr lang="ru-RU" dirty="0">
                <a:solidFill>
                  <a:srgbClr val="FFFF00"/>
                </a:solidFill>
              </a:rPr>
              <a:t>, </a:t>
            </a:r>
            <a:r>
              <a:rPr lang="lv-LV" dirty="0">
                <a:solidFill>
                  <a:srgbClr val="FFFF00"/>
                </a:solidFill>
              </a:rPr>
              <a:t>ka</a:t>
            </a:r>
            <a:r>
              <a:rPr lang="ru-RU" dirty="0">
                <a:solidFill>
                  <a:srgbClr val="FFFF00"/>
                </a:solidFill>
              </a:rPr>
              <a:t> </a:t>
            </a:r>
            <a:r>
              <a:rPr lang="lv-LV" dirty="0">
                <a:solidFill>
                  <a:srgbClr val="FFFF00"/>
                </a:solidFill>
              </a:rPr>
              <a:t>ja ir patiesa kāda</a:t>
            </a:r>
            <a:r>
              <a:rPr lang="ru-RU" dirty="0">
                <a:solidFill>
                  <a:srgbClr val="FFFF00"/>
                </a:solidFill>
              </a:rPr>
              <a:t> </a:t>
            </a:r>
            <a:r>
              <a:rPr lang="lv-LV" dirty="0">
                <a:solidFill>
                  <a:srgbClr val="FFFF00"/>
                </a:solidFill>
              </a:rPr>
              <a:t>izteiksme</a:t>
            </a:r>
            <a:r>
              <a:rPr lang="ru-RU" dirty="0">
                <a:solidFill>
                  <a:srgbClr val="FFFF00"/>
                </a:solidFill>
              </a:rPr>
              <a:t> </a:t>
            </a:r>
            <a:r>
              <a:rPr lang="lv-LV" dirty="0">
                <a:solidFill>
                  <a:srgbClr val="FFFF00"/>
                </a:solidFill>
              </a:rPr>
              <a:t>ar numuru k</a:t>
            </a:r>
            <a:r>
              <a:rPr lang="ru-RU" dirty="0">
                <a:solidFill>
                  <a:srgbClr val="FFFF00"/>
                </a:solidFill>
              </a:rPr>
              <a:t>, </a:t>
            </a:r>
            <a:r>
              <a:rPr lang="lv-LV" dirty="0">
                <a:solidFill>
                  <a:srgbClr val="FFFF00"/>
                </a:solidFill>
              </a:rPr>
              <a:t>tad ir patiesa izteiksme ar numuru</a:t>
            </a:r>
            <a:r>
              <a:rPr lang="ru-RU" dirty="0">
                <a:solidFill>
                  <a:srgbClr val="FFFF00"/>
                </a:solidFill>
              </a:rPr>
              <a:t> </a:t>
            </a:r>
            <a:r>
              <a:rPr lang="lv-LV" dirty="0">
                <a:solidFill>
                  <a:srgbClr val="FFFF00"/>
                </a:solidFill>
              </a:rPr>
              <a:t>k</a:t>
            </a:r>
            <a:r>
              <a:rPr lang="ru-RU" dirty="0">
                <a:solidFill>
                  <a:srgbClr val="FFFF00"/>
                </a:solidFill>
              </a:rPr>
              <a:t>+1</a:t>
            </a:r>
          </a:p>
          <a:p>
            <a:pPr marL="0" indent="0" fontAlgn="auto">
              <a:spcAft>
                <a:spcPts val="0"/>
              </a:spcAft>
              <a:buFont typeface="Arial" pitchFamily="34" charset="0"/>
              <a:buNone/>
              <a:defRPr/>
            </a:pPr>
            <a:r>
              <a:rPr lang="ru-RU" dirty="0">
                <a:solidFill>
                  <a:srgbClr val="FFFF00"/>
                </a:solidFill>
              </a:rPr>
              <a:t>(</a:t>
            </a:r>
            <a:r>
              <a:rPr lang="lv-LV" dirty="0">
                <a:solidFill>
                  <a:srgbClr val="FFFF00"/>
                </a:solidFill>
              </a:rPr>
              <a:t>Piemērs</a:t>
            </a:r>
            <a:r>
              <a:rPr lang="ru-RU" dirty="0">
                <a:solidFill>
                  <a:srgbClr val="FFFF00"/>
                </a:solidFill>
              </a:rPr>
              <a:t>: </a:t>
            </a:r>
            <a:r>
              <a:rPr lang="lv-LV" dirty="0">
                <a:solidFill>
                  <a:srgbClr val="FFFF00"/>
                </a:solidFill>
              </a:rPr>
              <a:t>formulas</a:t>
            </a:r>
            <a:r>
              <a:rPr lang="ru-RU" dirty="0">
                <a:solidFill>
                  <a:srgbClr val="FFFF00"/>
                </a:solidFill>
              </a:rPr>
              <a:t> </a:t>
            </a:r>
            <a:r>
              <a:rPr lang="ru-RU" dirty="0">
                <a:ln w="11430"/>
                <a:solidFill>
                  <a:srgbClr val="FFFF00"/>
                </a:solidFill>
              </a:rPr>
              <a:t>Т</a:t>
            </a:r>
            <a:r>
              <a:rPr lang="lv-LV" baseline="-25000" dirty="0">
                <a:ln w="11430"/>
                <a:solidFill>
                  <a:srgbClr val="FFFF00"/>
                </a:solidFill>
              </a:rPr>
              <a:t>n </a:t>
            </a:r>
            <a:r>
              <a:rPr lang="lv-LV" dirty="0">
                <a:ln w="11430"/>
                <a:solidFill>
                  <a:srgbClr val="FFFF00"/>
                </a:solidFill>
              </a:rPr>
              <a:t>= 2</a:t>
            </a:r>
            <a:r>
              <a:rPr lang="lv-LV" baseline="30000" dirty="0">
                <a:ln w="11430"/>
                <a:solidFill>
                  <a:srgbClr val="FFFF00"/>
                </a:solidFill>
              </a:rPr>
              <a:t>n</a:t>
            </a:r>
            <a:r>
              <a:rPr lang="lv-LV" dirty="0">
                <a:ln w="11430"/>
                <a:solidFill>
                  <a:srgbClr val="FFFF00"/>
                </a:solidFill>
              </a:rPr>
              <a:t> – 1 pierādījums</a:t>
            </a:r>
            <a:r>
              <a:rPr lang="ru-RU" dirty="0">
                <a:ln w="11430"/>
                <a:solidFill>
                  <a:srgbClr val="FFFF00"/>
                </a:solidFill>
              </a:rPr>
              <a:t>)</a:t>
            </a:r>
          </a:p>
          <a:p>
            <a:pPr marL="0" indent="0" fontAlgn="auto">
              <a:spcAft>
                <a:spcPts val="0"/>
              </a:spcAft>
              <a:buFont typeface="Arial" pitchFamily="34" charset="0"/>
              <a:buNone/>
              <a:defRPr/>
            </a:pPr>
            <a:r>
              <a:rPr lang="ru-RU" dirty="0">
                <a:ln w="11430"/>
                <a:solidFill>
                  <a:srgbClr val="FFFF00"/>
                </a:solidFill>
              </a:rPr>
              <a:t>    </a:t>
            </a:r>
            <a:r>
              <a:rPr lang="lv-LV" dirty="0">
                <a:ln w="11430"/>
                <a:solidFill>
                  <a:srgbClr val="FFFF00"/>
                </a:solidFill>
              </a:rPr>
              <a:t>Tātad mēs pierādījām, ka ja domino kauliņš </a:t>
            </a:r>
            <a:r>
              <a:rPr lang="lv-LV" dirty="0" smtClean="0">
                <a:ln w="11430"/>
                <a:solidFill>
                  <a:srgbClr val="FFFF00"/>
                </a:solidFill>
              </a:rPr>
              <a:t>     </a:t>
            </a:r>
            <a:r>
              <a:rPr lang="lv-LV" dirty="0" smtClean="0">
                <a:ln w="11430"/>
                <a:solidFill>
                  <a:schemeClr val="bg1"/>
                </a:solidFill>
              </a:rPr>
              <a:t>.                                               </a:t>
            </a:r>
            <a:r>
              <a:rPr lang="lv-LV" dirty="0" smtClean="0">
                <a:ln w="11430"/>
                <a:solidFill>
                  <a:srgbClr val="FFFF00"/>
                </a:solidFill>
              </a:rPr>
              <a:t>krīt</a:t>
            </a:r>
            <a:r>
              <a:rPr lang="lv-LV" dirty="0">
                <a:ln w="11430"/>
                <a:solidFill>
                  <a:srgbClr val="FFFF00"/>
                </a:solidFill>
              </a:rPr>
              <a:t>, tad tas “apgāš” </a:t>
            </a:r>
            <a:r>
              <a:rPr lang="lv-LV" dirty="0" smtClean="0">
                <a:ln w="11430"/>
                <a:solidFill>
                  <a:srgbClr val="FFFF00"/>
                </a:solidFill>
              </a:rPr>
              <a:t> </a:t>
            </a:r>
            <a:r>
              <a:rPr lang="lv-LV" dirty="0" smtClean="0">
                <a:ln w="11430"/>
                <a:solidFill>
                  <a:schemeClr val="bg1"/>
                </a:solidFill>
              </a:rPr>
              <a:t>.</a:t>
            </a:r>
            <a:r>
              <a:rPr lang="lv-LV" dirty="0" smtClean="0">
                <a:ln w="11430"/>
                <a:solidFill>
                  <a:srgbClr val="FFFF00"/>
                </a:solidFill>
              </a:rPr>
              <a:t>                                                     aiz </a:t>
            </a:r>
            <a:r>
              <a:rPr lang="lv-LV" dirty="0">
                <a:ln w="11430"/>
                <a:solidFill>
                  <a:srgbClr val="FFFF00"/>
                </a:solidFill>
              </a:rPr>
              <a:t>sevis nākošo</a:t>
            </a:r>
            <a:endParaRPr lang="en-GB" sz="3000" dirty="0">
              <a:solidFill>
                <a:srgbClr val="FFFF00"/>
              </a:solidFill>
            </a:endParaRPr>
          </a:p>
        </p:txBody>
      </p:sp>
      <p:sp>
        <p:nvSpPr>
          <p:cNvPr id="14" name="Curved Down Arrow 13"/>
          <p:cNvSpPr/>
          <p:nvPr/>
        </p:nvSpPr>
        <p:spPr>
          <a:xfrm>
            <a:off x="1258888" y="4149725"/>
            <a:ext cx="836612" cy="4318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chemeClr val="tx1"/>
              </a:solidFill>
            </a:endParaRPr>
          </a:p>
        </p:txBody>
      </p:sp>
      <p:sp>
        <p:nvSpPr>
          <p:cNvPr id="15" name="Rectangle 14"/>
          <p:cNvSpPr/>
          <p:nvPr/>
        </p:nvSpPr>
        <p:spPr>
          <a:xfrm>
            <a:off x="1600200" y="4581525"/>
            <a:ext cx="431800" cy="18716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6" name="Rectangle 15"/>
          <p:cNvSpPr/>
          <p:nvPr/>
        </p:nvSpPr>
        <p:spPr>
          <a:xfrm rot="2431700">
            <a:off x="1600200" y="4592638"/>
            <a:ext cx="431800" cy="18732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7" name="Curved Down Arrow 16"/>
          <p:cNvSpPr/>
          <p:nvPr/>
        </p:nvSpPr>
        <p:spPr>
          <a:xfrm>
            <a:off x="2287588" y="4173538"/>
            <a:ext cx="835025" cy="4318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chemeClr val="tx1"/>
              </a:solidFill>
            </a:endParaRPr>
          </a:p>
        </p:txBody>
      </p:sp>
      <p:sp>
        <p:nvSpPr>
          <p:cNvPr id="18" name="Rectangle 17"/>
          <p:cNvSpPr/>
          <p:nvPr/>
        </p:nvSpPr>
        <p:spPr>
          <a:xfrm>
            <a:off x="2614613" y="4606925"/>
            <a:ext cx="431800" cy="18716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9" name="Rectangle 18"/>
          <p:cNvSpPr/>
          <p:nvPr/>
        </p:nvSpPr>
        <p:spPr>
          <a:xfrm rot="2431700">
            <a:off x="2627313" y="4618038"/>
            <a:ext cx="431800" cy="18716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0" name="Curved Down Arrow 19"/>
          <p:cNvSpPr/>
          <p:nvPr/>
        </p:nvSpPr>
        <p:spPr>
          <a:xfrm>
            <a:off x="3303588" y="4205288"/>
            <a:ext cx="835025" cy="4318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chemeClr val="tx1"/>
              </a:solidFill>
            </a:endParaRPr>
          </a:p>
        </p:txBody>
      </p:sp>
      <p:sp>
        <p:nvSpPr>
          <p:cNvPr id="21" name="Rectangle 20"/>
          <p:cNvSpPr/>
          <p:nvPr/>
        </p:nvSpPr>
        <p:spPr>
          <a:xfrm>
            <a:off x="3630613" y="4638675"/>
            <a:ext cx="431800" cy="18716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2" name="Rectangle 21"/>
          <p:cNvSpPr/>
          <p:nvPr/>
        </p:nvSpPr>
        <p:spPr>
          <a:xfrm rot="2431700">
            <a:off x="3643313" y="4649788"/>
            <a:ext cx="431800" cy="18716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3" name="Curved Down Arrow 22"/>
          <p:cNvSpPr/>
          <p:nvPr/>
        </p:nvSpPr>
        <p:spPr>
          <a:xfrm>
            <a:off x="4332288" y="4184650"/>
            <a:ext cx="835025" cy="4318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chemeClr val="tx1"/>
              </a:solidFill>
            </a:endParaRPr>
          </a:p>
        </p:txBody>
      </p:sp>
      <p:sp>
        <p:nvSpPr>
          <p:cNvPr id="24" name="Rectangle 23"/>
          <p:cNvSpPr/>
          <p:nvPr/>
        </p:nvSpPr>
        <p:spPr>
          <a:xfrm>
            <a:off x="4659313" y="4618038"/>
            <a:ext cx="431800" cy="18716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5" name="Rectangle 24"/>
          <p:cNvSpPr/>
          <p:nvPr/>
        </p:nvSpPr>
        <p:spPr>
          <a:xfrm rot="2431700">
            <a:off x="4672013" y="4629150"/>
            <a:ext cx="431800" cy="18716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37" presetClass="entr" presetSubtype="0" fill="hold" grpId="2"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900" decel="100000" fill="hold"/>
                                        <p:tgtEl>
                                          <p:spTgt spid="4"/>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5" presetID="37" presetClass="entr" presetSubtype="0" fill="hold" grpId="3"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900" decel="100000" fill="hold"/>
                                        <p:tgtEl>
                                          <p:spTgt spid="15"/>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21" presetID="37" presetClass="entr" presetSubtype="0" fill="hold" grpId="2"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900" decel="100000" fill="hold"/>
                                        <p:tgtEl>
                                          <p:spTgt spid="1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900" decel="100000" fill="hold"/>
                                        <p:tgtEl>
                                          <p:spTgt spid="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900" decel="100000" fill="hold"/>
                                        <p:tgtEl>
                                          <p:spTgt spid="1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39" presetID="37" presetClass="entr" presetSubtype="0" fill="hold" grpId="2"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1000"/>
                                        <p:tgtEl>
                                          <p:spTgt spid="21"/>
                                        </p:tgtEl>
                                      </p:cBhvr>
                                    </p:animEffect>
                                    <p:anim calcmode="lin" valueType="num">
                                      <p:cBhvr>
                                        <p:cTn id="42" dur="1000" fill="hold"/>
                                        <p:tgtEl>
                                          <p:spTgt spid="21"/>
                                        </p:tgtEl>
                                        <p:attrNameLst>
                                          <p:attrName>ppt_x</p:attrName>
                                        </p:attrNameLst>
                                      </p:cBhvr>
                                      <p:tavLst>
                                        <p:tav tm="0">
                                          <p:val>
                                            <p:strVal val="#ppt_x"/>
                                          </p:val>
                                        </p:tav>
                                        <p:tav tm="100000">
                                          <p:val>
                                            <p:strVal val="#ppt_x"/>
                                          </p:val>
                                        </p:tav>
                                      </p:tavLst>
                                    </p:anim>
                                    <p:anim calcmode="lin" valueType="num">
                                      <p:cBhvr>
                                        <p:cTn id="43" dur="900" decel="100000" fill="hold"/>
                                        <p:tgtEl>
                                          <p:spTgt spid="21"/>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900" decel="100000" fill="hold"/>
                                        <p:tgtEl>
                                          <p:spTgt spid="11"/>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1" presetID="37" presetClass="entr" presetSubtype="0" fill="hold" grpId="2"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1000"/>
                                        <p:tgtEl>
                                          <p:spTgt spid="24"/>
                                        </p:tgtEl>
                                      </p:cBhvr>
                                    </p:animEffect>
                                    <p:anim calcmode="lin" valueType="num">
                                      <p:cBhvr>
                                        <p:cTn id="54" dur="1000" fill="hold"/>
                                        <p:tgtEl>
                                          <p:spTgt spid="24"/>
                                        </p:tgtEl>
                                        <p:attrNameLst>
                                          <p:attrName>ppt_x</p:attrName>
                                        </p:attrNameLst>
                                      </p:cBhvr>
                                      <p:tavLst>
                                        <p:tav tm="0">
                                          <p:val>
                                            <p:strVal val="#ppt_x"/>
                                          </p:val>
                                        </p:tav>
                                        <p:tav tm="100000">
                                          <p:val>
                                            <p:strVal val="#ppt_x"/>
                                          </p:val>
                                        </p:tav>
                                      </p:tavLst>
                                    </p:anim>
                                    <p:anim calcmode="lin" valueType="num">
                                      <p:cBhvr>
                                        <p:cTn id="55" dur="900" decel="100000" fill="hold"/>
                                        <p:tgtEl>
                                          <p:spTgt spid="24"/>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5" presetClass="entr" presetSubtype="0" fill="hold" grpId="0" nodeType="clickEffect">
                                  <p:stCondLst>
                                    <p:cond delay="0"/>
                                  </p:stCondLst>
                                  <p:childTnLst>
                                    <p:set>
                                      <p:cBhvr>
                                        <p:cTn id="60" dur="1" fill="hold">
                                          <p:stCondLst>
                                            <p:cond delay="0"/>
                                          </p:stCondLst>
                                        </p:cTn>
                                        <p:tgtEl>
                                          <p:spTgt spid="3">
                                            <p:txEl>
                                              <p:pRg st="0" end="0"/>
                                            </p:txEl>
                                          </p:spTgt>
                                        </p:tgtEl>
                                        <p:attrNameLst>
                                          <p:attrName>style.visibility</p:attrName>
                                        </p:attrNameLst>
                                      </p:cBhvr>
                                      <p:to>
                                        <p:strVal val="visible"/>
                                      </p:to>
                                    </p:set>
                                    <p:anim calcmode="lin" valueType="num">
                                      <p:cBhvr>
                                        <p:cTn id="61"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62"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63"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64"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5" fill="hold">
                      <p:stCondLst>
                        <p:cond delay="indefinite"/>
                      </p:stCondLst>
                      <p:childTnLst>
                        <p:par>
                          <p:cTn id="66" fill="hold">
                            <p:stCondLst>
                              <p:cond delay="0"/>
                            </p:stCondLst>
                            <p:childTnLst>
                              <p:par>
                                <p:cTn id="67" presetID="15" presetClass="entr" presetSubtype="0" fill="hold" grpId="0" nodeType="clickEffect">
                                  <p:stCondLst>
                                    <p:cond delay="0"/>
                                  </p:stCondLst>
                                  <p:childTnLst>
                                    <p:set>
                                      <p:cBhvr>
                                        <p:cTn id="68" dur="1" fill="hold">
                                          <p:stCondLst>
                                            <p:cond delay="0"/>
                                          </p:stCondLst>
                                        </p:cTn>
                                        <p:tgtEl>
                                          <p:spTgt spid="3">
                                            <p:txEl>
                                              <p:pRg st="2" end="2"/>
                                            </p:txEl>
                                          </p:spTgt>
                                        </p:tgtEl>
                                        <p:attrNameLst>
                                          <p:attrName>style.visibility</p:attrName>
                                        </p:attrNameLst>
                                      </p:cBhvr>
                                      <p:to>
                                        <p:strVal val="visible"/>
                                      </p:to>
                                    </p:set>
                                    <p:anim calcmode="lin" valueType="num">
                                      <p:cBhvr>
                                        <p:cTn id="6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70"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71"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72"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73" fill="hold">
                      <p:stCondLst>
                        <p:cond delay="indefinite"/>
                      </p:stCondLst>
                      <p:childTnLst>
                        <p:par>
                          <p:cTn id="74" fill="hold">
                            <p:stCondLst>
                              <p:cond delay="0"/>
                            </p:stCondLst>
                            <p:childTnLst>
                              <p:par>
                                <p:cTn id="75" presetID="15" presetClass="entr" presetSubtype="0" fill="hold" grpId="0" nodeType="clickEffect">
                                  <p:stCondLst>
                                    <p:cond delay="0"/>
                                  </p:stCondLst>
                                  <p:childTnLst>
                                    <p:set>
                                      <p:cBhvr>
                                        <p:cTn id="76" dur="1" fill="hold">
                                          <p:stCondLst>
                                            <p:cond delay="0"/>
                                          </p:stCondLst>
                                        </p:cTn>
                                        <p:tgtEl>
                                          <p:spTgt spid="3">
                                            <p:txEl>
                                              <p:pRg st="3" end="3"/>
                                            </p:txEl>
                                          </p:spTgt>
                                        </p:tgtEl>
                                        <p:attrNameLst>
                                          <p:attrName>style.visibility</p:attrName>
                                        </p:attrNameLst>
                                      </p:cBhvr>
                                      <p:to>
                                        <p:strVal val="visible"/>
                                      </p:to>
                                    </p:set>
                                    <p:anim calcmode="lin" valueType="num">
                                      <p:cBhvr>
                                        <p:cTn id="7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78"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79" dur="10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80" dur="10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81" fill="hold">
                      <p:stCondLst>
                        <p:cond delay="indefinite"/>
                      </p:stCondLst>
                      <p:childTnLst>
                        <p:par>
                          <p:cTn id="82" fill="hold">
                            <p:stCondLst>
                              <p:cond delay="0"/>
                            </p:stCondLst>
                            <p:childTnLst>
                              <p:par>
                                <p:cTn id="83" presetID="8" presetClass="emph" presetSubtype="0" fill="hold" grpId="0" nodeType="clickEffect">
                                  <p:stCondLst>
                                    <p:cond delay="0"/>
                                  </p:stCondLst>
                                  <p:childTnLst>
                                    <p:animRot by="5400000">
                                      <p:cBhvr>
                                        <p:cTn id="84" dur="1500" fill="hold"/>
                                        <p:tgtEl>
                                          <p:spTgt spid="4"/>
                                        </p:tgtEl>
                                        <p:attrNameLst>
                                          <p:attrName>r</p:attrName>
                                        </p:attrNameLst>
                                      </p:cBhvr>
                                    </p:animRot>
                                  </p:childTnLst>
                                </p:cTn>
                              </p:par>
                              <p:par>
                                <p:cTn id="85" presetID="10" presetClass="exit" presetSubtype="0" fill="hold" grpId="1" nodeType="withEffect">
                                  <p:stCondLst>
                                    <p:cond delay="270"/>
                                  </p:stCondLst>
                                  <p:childTnLst>
                                    <p:animEffect transition="out" filter="fade">
                                      <p:cBhvr>
                                        <p:cTn id="86" dur="500"/>
                                        <p:tgtEl>
                                          <p:spTgt spid="4"/>
                                        </p:tgtEl>
                                      </p:cBhvr>
                                    </p:animEffect>
                                    <p:set>
                                      <p:cBhvr>
                                        <p:cTn id="87" dur="1" fill="hold">
                                          <p:stCondLst>
                                            <p:cond delay="499"/>
                                          </p:stCondLst>
                                        </p:cTn>
                                        <p:tgtEl>
                                          <p:spTgt spid="4"/>
                                        </p:tgtEl>
                                        <p:attrNameLst>
                                          <p:attrName>style.visibility</p:attrName>
                                        </p:attrNameLst>
                                      </p:cBhvr>
                                      <p:to>
                                        <p:strVal val="hidden"/>
                                      </p:to>
                                    </p:set>
                                  </p:childTnLst>
                                </p:cTn>
                              </p:par>
                              <p:par>
                                <p:cTn id="88" presetID="10" presetClass="entr" presetSubtype="0" fill="hold" grpId="0" nodeType="withEffect">
                                  <p:stCondLst>
                                    <p:cond delay="500"/>
                                  </p:stCondLst>
                                  <p:childTnLst>
                                    <p:set>
                                      <p:cBhvr>
                                        <p:cTn id="89" dur="1" fill="hold">
                                          <p:stCondLst>
                                            <p:cond delay="0"/>
                                          </p:stCondLst>
                                        </p:cTn>
                                        <p:tgtEl>
                                          <p:spTgt spid="12"/>
                                        </p:tgtEl>
                                        <p:attrNameLst>
                                          <p:attrName>style.visibility</p:attrName>
                                        </p:attrNameLst>
                                      </p:cBhvr>
                                      <p:to>
                                        <p:strVal val="visible"/>
                                      </p:to>
                                    </p:set>
                                    <p:animEffect transition="in" filter="fade">
                                      <p:cBhvr>
                                        <p:cTn id="90" dur="1000"/>
                                        <p:tgtEl>
                                          <p:spTgt spid="12"/>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xit" presetSubtype="0" fill="hold" grpId="1" nodeType="clickEffect">
                                  <p:stCondLst>
                                    <p:cond delay="0"/>
                                  </p:stCondLst>
                                  <p:childTnLst>
                                    <p:animEffect transition="out" filter="fade">
                                      <p:cBhvr>
                                        <p:cTn id="94" dur="500"/>
                                        <p:tgtEl>
                                          <p:spTgt spid="3">
                                            <p:txEl>
                                              <p:pRg st="0" end="0"/>
                                            </p:txEl>
                                          </p:spTgt>
                                        </p:tgtEl>
                                      </p:cBhvr>
                                    </p:animEffect>
                                    <p:set>
                                      <p:cBhvr>
                                        <p:cTn id="95" dur="1" fill="hold">
                                          <p:stCondLst>
                                            <p:cond delay="499"/>
                                          </p:stCondLst>
                                        </p:cTn>
                                        <p:tgtEl>
                                          <p:spTgt spid="3">
                                            <p:txEl>
                                              <p:pRg st="0" end="0"/>
                                            </p:txEl>
                                          </p:spTgt>
                                        </p:tgtEl>
                                        <p:attrNameLst>
                                          <p:attrName>style.visibility</p:attrName>
                                        </p:attrNameLst>
                                      </p:cBhvr>
                                      <p:to>
                                        <p:strVal val="hidden"/>
                                      </p:to>
                                    </p:set>
                                  </p:childTnLst>
                                </p:cTn>
                              </p:par>
                              <p:par>
                                <p:cTn id="96" presetID="10" presetClass="exit" presetSubtype="0" fill="hold" grpId="1" nodeType="withEffect">
                                  <p:stCondLst>
                                    <p:cond delay="0"/>
                                  </p:stCondLst>
                                  <p:childTnLst>
                                    <p:animEffect transition="out" filter="fade">
                                      <p:cBhvr>
                                        <p:cTn id="97" dur="500"/>
                                        <p:tgtEl>
                                          <p:spTgt spid="3">
                                            <p:txEl>
                                              <p:pRg st="2" end="2"/>
                                            </p:txEl>
                                          </p:spTgt>
                                        </p:tgtEl>
                                      </p:cBhvr>
                                    </p:animEffect>
                                    <p:set>
                                      <p:cBhvr>
                                        <p:cTn id="98" dur="1" fill="hold">
                                          <p:stCondLst>
                                            <p:cond delay="499"/>
                                          </p:stCondLst>
                                        </p:cTn>
                                        <p:tgtEl>
                                          <p:spTgt spid="3">
                                            <p:txEl>
                                              <p:pRg st="2" end="2"/>
                                            </p:txEl>
                                          </p:spTgt>
                                        </p:tgtEl>
                                        <p:attrNameLst>
                                          <p:attrName>style.visibility</p:attrName>
                                        </p:attrNameLst>
                                      </p:cBhvr>
                                      <p:to>
                                        <p:strVal val="hidden"/>
                                      </p:to>
                                    </p:set>
                                  </p:childTnLst>
                                </p:cTn>
                              </p:par>
                              <p:par>
                                <p:cTn id="99" presetID="10" presetClass="exit" presetSubtype="0" fill="hold" grpId="1" nodeType="withEffect">
                                  <p:stCondLst>
                                    <p:cond delay="0"/>
                                  </p:stCondLst>
                                  <p:childTnLst>
                                    <p:animEffect transition="out" filter="fade">
                                      <p:cBhvr>
                                        <p:cTn id="100" dur="500"/>
                                        <p:tgtEl>
                                          <p:spTgt spid="3">
                                            <p:txEl>
                                              <p:pRg st="3" end="3"/>
                                            </p:txEl>
                                          </p:spTgt>
                                        </p:tgtEl>
                                      </p:cBhvr>
                                    </p:animEffect>
                                    <p:set>
                                      <p:cBhvr>
                                        <p:cTn id="101" dur="1" fill="hold">
                                          <p:stCondLst>
                                            <p:cond delay="499"/>
                                          </p:stCondLst>
                                        </p:cTn>
                                        <p:tgtEl>
                                          <p:spTgt spid="3">
                                            <p:txEl>
                                              <p:pRg st="3" end="3"/>
                                            </p:txEl>
                                          </p:spTgt>
                                        </p:tgtEl>
                                        <p:attrNameLst>
                                          <p:attrName>style.visibility</p:attrName>
                                        </p:attrNameLst>
                                      </p:cBhvr>
                                      <p:to>
                                        <p:strVal val="hidden"/>
                                      </p:to>
                                    </p:set>
                                  </p:childTnLst>
                                </p:cTn>
                              </p:par>
                            </p:childTnLst>
                          </p:cTn>
                        </p:par>
                        <p:par>
                          <p:cTn id="102" fill="hold">
                            <p:stCondLst>
                              <p:cond delay="500"/>
                            </p:stCondLst>
                            <p:childTnLst>
                              <p:par>
                                <p:cTn id="103" presetID="15" presetClass="entr" presetSubtype="0" fill="hold" grpId="0" nodeType="afterEffect">
                                  <p:stCondLst>
                                    <p:cond delay="0"/>
                                  </p:stCondLst>
                                  <p:childTnLst>
                                    <p:set>
                                      <p:cBhvr>
                                        <p:cTn id="104" dur="1" fill="hold">
                                          <p:stCondLst>
                                            <p:cond delay="0"/>
                                          </p:stCondLst>
                                        </p:cTn>
                                        <p:tgtEl>
                                          <p:spTgt spid="13">
                                            <p:txEl>
                                              <p:pRg st="0" end="0"/>
                                            </p:txEl>
                                          </p:spTgt>
                                        </p:tgtEl>
                                        <p:attrNameLst>
                                          <p:attrName>style.visibility</p:attrName>
                                        </p:attrNameLst>
                                      </p:cBhvr>
                                      <p:to>
                                        <p:strVal val="visible"/>
                                      </p:to>
                                    </p:set>
                                    <p:anim calcmode="lin" valueType="num">
                                      <p:cBhvr>
                                        <p:cTn id="105" dur="10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106" dur="1000" fill="hold"/>
                                        <p:tgtEl>
                                          <p:spTgt spid="13">
                                            <p:txEl>
                                              <p:pRg st="0" end="0"/>
                                            </p:txEl>
                                          </p:spTgt>
                                        </p:tgtEl>
                                        <p:attrNameLst>
                                          <p:attrName>ppt_h</p:attrName>
                                        </p:attrNameLst>
                                      </p:cBhvr>
                                      <p:tavLst>
                                        <p:tav tm="0">
                                          <p:val>
                                            <p:fltVal val="0"/>
                                          </p:val>
                                        </p:tav>
                                        <p:tav tm="100000">
                                          <p:val>
                                            <p:strVal val="#ppt_h"/>
                                          </p:val>
                                        </p:tav>
                                      </p:tavLst>
                                    </p:anim>
                                    <p:anim calcmode="lin" valueType="num">
                                      <p:cBhvr>
                                        <p:cTn id="107" dur="1000" fill="hold"/>
                                        <p:tgtEl>
                                          <p:spTgt spid="1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8" dur="1000" fill="hold"/>
                                        <p:tgtEl>
                                          <p:spTgt spid="1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09" fill="hold">
                      <p:stCondLst>
                        <p:cond delay="indefinite"/>
                      </p:stCondLst>
                      <p:childTnLst>
                        <p:par>
                          <p:cTn id="110" fill="hold">
                            <p:stCondLst>
                              <p:cond delay="0"/>
                            </p:stCondLst>
                            <p:childTnLst>
                              <p:par>
                                <p:cTn id="111" presetID="15" presetClass="entr" presetSubtype="0" fill="hold" grpId="0" nodeType="clickEffect">
                                  <p:stCondLst>
                                    <p:cond delay="0"/>
                                  </p:stCondLst>
                                  <p:childTnLst>
                                    <p:set>
                                      <p:cBhvr>
                                        <p:cTn id="112" dur="1" fill="hold">
                                          <p:stCondLst>
                                            <p:cond delay="0"/>
                                          </p:stCondLst>
                                        </p:cTn>
                                        <p:tgtEl>
                                          <p:spTgt spid="13">
                                            <p:txEl>
                                              <p:pRg st="1" end="1"/>
                                            </p:txEl>
                                          </p:spTgt>
                                        </p:tgtEl>
                                        <p:attrNameLst>
                                          <p:attrName>style.visibility</p:attrName>
                                        </p:attrNameLst>
                                      </p:cBhvr>
                                      <p:to>
                                        <p:strVal val="visible"/>
                                      </p:to>
                                    </p:set>
                                    <p:anim calcmode="lin" valueType="num">
                                      <p:cBhvr>
                                        <p:cTn id="113" dur="1000" fill="hold"/>
                                        <p:tgtEl>
                                          <p:spTgt spid="13">
                                            <p:txEl>
                                              <p:pRg st="1" end="1"/>
                                            </p:txEl>
                                          </p:spTgt>
                                        </p:tgtEl>
                                        <p:attrNameLst>
                                          <p:attrName>ppt_w</p:attrName>
                                        </p:attrNameLst>
                                      </p:cBhvr>
                                      <p:tavLst>
                                        <p:tav tm="0">
                                          <p:val>
                                            <p:fltVal val="0"/>
                                          </p:val>
                                        </p:tav>
                                        <p:tav tm="100000">
                                          <p:val>
                                            <p:strVal val="#ppt_w"/>
                                          </p:val>
                                        </p:tav>
                                      </p:tavLst>
                                    </p:anim>
                                    <p:anim calcmode="lin" valueType="num">
                                      <p:cBhvr>
                                        <p:cTn id="114" dur="1000" fill="hold"/>
                                        <p:tgtEl>
                                          <p:spTgt spid="13">
                                            <p:txEl>
                                              <p:pRg st="1" end="1"/>
                                            </p:txEl>
                                          </p:spTgt>
                                        </p:tgtEl>
                                        <p:attrNameLst>
                                          <p:attrName>ppt_h</p:attrName>
                                        </p:attrNameLst>
                                      </p:cBhvr>
                                      <p:tavLst>
                                        <p:tav tm="0">
                                          <p:val>
                                            <p:fltVal val="0"/>
                                          </p:val>
                                        </p:tav>
                                        <p:tav tm="100000">
                                          <p:val>
                                            <p:strVal val="#ppt_h"/>
                                          </p:val>
                                        </p:tav>
                                      </p:tavLst>
                                    </p:anim>
                                    <p:anim calcmode="lin" valueType="num">
                                      <p:cBhvr>
                                        <p:cTn id="115" dur="1000" fill="hold"/>
                                        <p:tgtEl>
                                          <p:spTgt spid="1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16" dur="1000" fill="hold"/>
                                        <p:tgtEl>
                                          <p:spTgt spid="1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7" fill="hold">
                      <p:stCondLst>
                        <p:cond delay="indefinite"/>
                      </p:stCondLst>
                      <p:childTnLst>
                        <p:par>
                          <p:cTn id="118" fill="hold">
                            <p:stCondLst>
                              <p:cond delay="0"/>
                            </p:stCondLst>
                            <p:childTnLst>
                              <p:par>
                                <p:cTn id="119" presetID="15" presetClass="entr" presetSubtype="0" fill="hold" grpId="0" nodeType="clickEffect">
                                  <p:stCondLst>
                                    <p:cond delay="0"/>
                                  </p:stCondLst>
                                  <p:childTnLst>
                                    <p:set>
                                      <p:cBhvr>
                                        <p:cTn id="120" dur="1" fill="hold">
                                          <p:stCondLst>
                                            <p:cond delay="0"/>
                                          </p:stCondLst>
                                        </p:cTn>
                                        <p:tgtEl>
                                          <p:spTgt spid="13">
                                            <p:txEl>
                                              <p:pRg st="2" end="2"/>
                                            </p:txEl>
                                          </p:spTgt>
                                        </p:tgtEl>
                                        <p:attrNameLst>
                                          <p:attrName>style.visibility</p:attrName>
                                        </p:attrNameLst>
                                      </p:cBhvr>
                                      <p:to>
                                        <p:strVal val="visible"/>
                                      </p:to>
                                    </p:set>
                                    <p:anim calcmode="lin" valueType="num">
                                      <p:cBhvr>
                                        <p:cTn id="121" dur="1000" fill="hold"/>
                                        <p:tgtEl>
                                          <p:spTgt spid="13">
                                            <p:txEl>
                                              <p:pRg st="2" end="2"/>
                                            </p:txEl>
                                          </p:spTgt>
                                        </p:tgtEl>
                                        <p:attrNameLst>
                                          <p:attrName>ppt_w</p:attrName>
                                        </p:attrNameLst>
                                      </p:cBhvr>
                                      <p:tavLst>
                                        <p:tav tm="0">
                                          <p:val>
                                            <p:fltVal val="0"/>
                                          </p:val>
                                        </p:tav>
                                        <p:tav tm="100000">
                                          <p:val>
                                            <p:strVal val="#ppt_w"/>
                                          </p:val>
                                        </p:tav>
                                      </p:tavLst>
                                    </p:anim>
                                    <p:anim calcmode="lin" valueType="num">
                                      <p:cBhvr>
                                        <p:cTn id="122" dur="1000" fill="hold"/>
                                        <p:tgtEl>
                                          <p:spTgt spid="13">
                                            <p:txEl>
                                              <p:pRg st="2" end="2"/>
                                            </p:txEl>
                                          </p:spTgt>
                                        </p:tgtEl>
                                        <p:attrNameLst>
                                          <p:attrName>ppt_h</p:attrName>
                                        </p:attrNameLst>
                                      </p:cBhvr>
                                      <p:tavLst>
                                        <p:tav tm="0">
                                          <p:val>
                                            <p:fltVal val="0"/>
                                          </p:val>
                                        </p:tav>
                                        <p:tav tm="100000">
                                          <p:val>
                                            <p:strVal val="#ppt_h"/>
                                          </p:val>
                                        </p:tav>
                                      </p:tavLst>
                                    </p:anim>
                                    <p:anim calcmode="lin" valueType="num">
                                      <p:cBhvr>
                                        <p:cTn id="123" dur="1000" fill="hold"/>
                                        <p:tgtEl>
                                          <p:spTgt spid="1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24" dur="1000" fill="hold"/>
                                        <p:tgtEl>
                                          <p:spTgt spid="1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25" fill="hold">
                      <p:stCondLst>
                        <p:cond delay="indefinite"/>
                      </p:stCondLst>
                      <p:childTnLst>
                        <p:par>
                          <p:cTn id="126" fill="hold">
                            <p:stCondLst>
                              <p:cond delay="0"/>
                            </p:stCondLst>
                            <p:childTnLst>
                              <p:par>
                                <p:cTn id="127" presetID="22" presetClass="entr" presetSubtype="8" fill="hold" grpId="0" nodeType="clickEffect">
                                  <p:stCondLst>
                                    <p:cond delay="0"/>
                                  </p:stCondLst>
                                  <p:childTnLst>
                                    <p:set>
                                      <p:cBhvr>
                                        <p:cTn id="128" dur="1" fill="hold">
                                          <p:stCondLst>
                                            <p:cond delay="0"/>
                                          </p:stCondLst>
                                        </p:cTn>
                                        <p:tgtEl>
                                          <p:spTgt spid="14"/>
                                        </p:tgtEl>
                                        <p:attrNameLst>
                                          <p:attrName>style.visibility</p:attrName>
                                        </p:attrNameLst>
                                      </p:cBhvr>
                                      <p:to>
                                        <p:strVal val="visible"/>
                                      </p:to>
                                    </p:set>
                                    <p:animEffect transition="in" filter="wipe(left)">
                                      <p:cBhvr>
                                        <p:cTn id="129" dur="500"/>
                                        <p:tgtEl>
                                          <p:spTgt spid="14"/>
                                        </p:tgtEl>
                                      </p:cBhvr>
                                    </p:animEffect>
                                  </p:childTnLst>
                                </p:cTn>
                              </p:par>
                            </p:childTnLst>
                          </p:cTn>
                        </p:par>
                        <p:par>
                          <p:cTn id="130" fill="hold">
                            <p:stCondLst>
                              <p:cond delay="500"/>
                            </p:stCondLst>
                            <p:childTnLst>
                              <p:par>
                                <p:cTn id="131" presetID="8" presetClass="emph" presetSubtype="0" fill="hold" grpId="0" nodeType="afterEffect">
                                  <p:stCondLst>
                                    <p:cond delay="0"/>
                                  </p:stCondLst>
                                  <p:childTnLst>
                                    <p:animRot by="5400000">
                                      <p:cBhvr>
                                        <p:cTn id="132" dur="1500" fill="hold"/>
                                        <p:tgtEl>
                                          <p:spTgt spid="15"/>
                                        </p:tgtEl>
                                        <p:attrNameLst>
                                          <p:attrName>r</p:attrName>
                                        </p:attrNameLst>
                                      </p:cBhvr>
                                    </p:animRot>
                                  </p:childTnLst>
                                </p:cTn>
                              </p:par>
                              <p:par>
                                <p:cTn id="133" presetID="10" presetClass="exit" presetSubtype="0" fill="hold" grpId="1" nodeType="withEffect">
                                  <p:stCondLst>
                                    <p:cond delay="270"/>
                                  </p:stCondLst>
                                  <p:childTnLst>
                                    <p:animEffect transition="out" filter="fade">
                                      <p:cBhvr>
                                        <p:cTn id="134" dur="500"/>
                                        <p:tgtEl>
                                          <p:spTgt spid="15"/>
                                        </p:tgtEl>
                                      </p:cBhvr>
                                    </p:animEffect>
                                    <p:set>
                                      <p:cBhvr>
                                        <p:cTn id="135" dur="1" fill="hold">
                                          <p:stCondLst>
                                            <p:cond delay="499"/>
                                          </p:stCondLst>
                                        </p:cTn>
                                        <p:tgtEl>
                                          <p:spTgt spid="15"/>
                                        </p:tgtEl>
                                        <p:attrNameLst>
                                          <p:attrName>style.visibility</p:attrName>
                                        </p:attrNameLst>
                                      </p:cBhvr>
                                      <p:to>
                                        <p:strVal val="hidden"/>
                                      </p:to>
                                    </p:set>
                                  </p:childTnLst>
                                </p:cTn>
                              </p:par>
                              <p:par>
                                <p:cTn id="136" presetID="10" presetClass="entr" presetSubtype="0" fill="hold" grpId="0" nodeType="withEffect">
                                  <p:stCondLst>
                                    <p:cond delay="500"/>
                                  </p:stCondLst>
                                  <p:childTnLst>
                                    <p:set>
                                      <p:cBhvr>
                                        <p:cTn id="137" dur="1" fill="hold">
                                          <p:stCondLst>
                                            <p:cond delay="0"/>
                                          </p:stCondLst>
                                        </p:cTn>
                                        <p:tgtEl>
                                          <p:spTgt spid="16"/>
                                        </p:tgtEl>
                                        <p:attrNameLst>
                                          <p:attrName>style.visibility</p:attrName>
                                        </p:attrNameLst>
                                      </p:cBhvr>
                                      <p:to>
                                        <p:strVal val="visible"/>
                                      </p:to>
                                    </p:set>
                                    <p:animEffect transition="in" filter="fade">
                                      <p:cBhvr>
                                        <p:cTn id="138" dur="1000"/>
                                        <p:tgtEl>
                                          <p:spTgt spid="16"/>
                                        </p:tgtEl>
                                      </p:cBhvr>
                                    </p:animEffect>
                                  </p:childTnLst>
                                </p:cTn>
                              </p:par>
                            </p:childTnLst>
                          </p:cTn>
                        </p:par>
                        <p:par>
                          <p:cTn id="139" fill="hold">
                            <p:stCondLst>
                              <p:cond delay="2000"/>
                            </p:stCondLst>
                            <p:childTnLst>
                              <p:par>
                                <p:cTn id="140" presetID="22" presetClass="entr" presetSubtype="8" fill="hold" grpId="0" nodeType="afterEffect">
                                  <p:stCondLst>
                                    <p:cond delay="0"/>
                                  </p:stCondLst>
                                  <p:childTnLst>
                                    <p:set>
                                      <p:cBhvr>
                                        <p:cTn id="141" dur="1" fill="hold">
                                          <p:stCondLst>
                                            <p:cond delay="0"/>
                                          </p:stCondLst>
                                        </p:cTn>
                                        <p:tgtEl>
                                          <p:spTgt spid="17"/>
                                        </p:tgtEl>
                                        <p:attrNameLst>
                                          <p:attrName>style.visibility</p:attrName>
                                        </p:attrNameLst>
                                      </p:cBhvr>
                                      <p:to>
                                        <p:strVal val="visible"/>
                                      </p:to>
                                    </p:set>
                                    <p:animEffect transition="in" filter="wipe(left)">
                                      <p:cBhvr>
                                        <p:cTn id="142" dur="500"/>
                                        <p:tgtEl>
                                          <p:spTgt spid="17"/>
                                        </p:tgtEl>
                                      </p:cBhvr>
                                    </p:animEffect>
                                  </p:childTnLst>
                                </p:cTn>
                              </p:par>
                            </p:childTnLst>
                          </p:cTn>
                        </p:par>
                        <p:par>
                          <p:cTn id="143" fill="hold">
                            <p:stCondLst>
                              <p:cond delay="2500"/>
                            </p:stCondLst>
                            <p:childTnLst>
                              <p:par>
                                <p:cTn id="144" presetID="8" presetClass="emph" presetSubtype="0" fill="hold" grpId="0" nodeType="afterEffect">
                                  <p:stCondLst>
                                    <p:cond delay="0"/>
                                  </p:stCondLst>
                                  <p:childTnLst>
                                    <p:animRot by="5400000">
                                      <p:cBhvr>
                                        <p:cTn id="145" dur="1500" fill="hold"/>
                                        <p:tgtEl>
                                          <p:spTgt spid="18"/>
                                        </p:tgtEl>
                                        <p:attrNameLst>
                                          <p:attrName>r</p:attrName>
                                        </p:attrNameLst>
                                      </p:cBhvr>
                                    </p:animRot>
                                  </p:childTnLst>
                                </p:cTn>
                              </p:par>
                              <p:par>
                                <p:cTn id="146" presetID="10" presetClass="exit" presetSubtype="0" fill="hold" grpId="1" nodeType="withEffect">
                                  <p:stCondLst>
                                    <p:cond delay="270"/>
                                  </p:stCondLst>
                                  <p:childTnLst>
                                    <p:animEffect transition="out" filter="fade">
                                      <p:cBhvr>
                                        <p:cTn id="147" dur="500"/>
                                        <p:tgtEl>
                                          <p:spTgt spid="18"/>
                                        </p:tgtEl>
                                      </p:cBhvr>
                                    </p:animEffect>
                                    <p:set>
                                      <p:cBhvr>
                                        <p:cTn id="148" dur="1" fill="hold">
                                          <p:stCondLst>
                                            <p:cond delay="499"/>
                                          </p:stCondLst>
                                        </p:cTn>
                                        <p:tgtEl>
                                          <p:spTgt spid="18"/>
                                        </p:tgtEl>
                                        <p:attrNameLst>
                                          <p:attrName>style.visibility</p:attrName>
                                        </p:attrNameLst>
                                      </p:cBhvr>
                                      <p:to>
                                        <p:strVal val="hidden"/>
                                      </p:to>
                                    </p:set>
                                  </p:childTnLst>
                                </p:cTn>
                              </p:par>
                              <p:par>
                                <p:cTn id="149" presetID="10" presetClass="entr" presetSubtype="0" fill="hold" grpId="0" nodeType="withEffect">
                                  <p:stCondLst>
                                    <p:cond delay="500"/>
                                  </p:stCondLst>
                                  <p:childTnLst>
                                    <p:set>
                                      <p:cBhvr>
                                        <p:cTn id="150" dur="1" fill="hold">
                                          <p:stCondLst>
                                            <p:cond delay="0"/>
                                          </p:stCondLst>
                                        </p:cTn>
                                        <p:tgtEl>
                                          <p:spTgt spid="19"/>
                                        </p:tgtEl>
                                        <p:attrNameLst>
                                          <p:attrName>style.visibility</p:attrName>
                                        </p:attrNameLst>
                                      </p:cBhvr>
                                      <p:to>
                                        <p:strVal val="visible"/>
                                      </p:to>
                                    </p:set>
                                    <p:animEffect transition="in" filter="fade">
                                      <p:cBhvr>
                                        <p:cTn id="151" dur="1000"/>
                                        <p:tgtEl>
                                          <p:spTgt spid="19"/>
                                        </p:tgtEl>
                                      </p:cBhvr>
                                    </p:animEffect>
                                  </p:childTnLst>
                                </p:cTn>
                              </p:par>
                            </p:childTnLst>
                          </p:cTn>
                        </p:par>
                        <p:par>
                          <p:cTn id="152" fill="hold">
                            <p:stCondLst>
                              <p:cond delay="4000"/>
                            </p:stCondLst>
                            <p:childTnLst>
                              <p:par>
                                <p:cTn id="153" presetID="22" presetClass="entr" presetSubtype="8" fill="hold" grpId="0" nodeType="afterEffect">
                                  <p:stCondLst>
                                    <p:cond delay="0"/>
                                  </p:stCondLst>
                                  <p:childTnLst>
                                    <p:set>
                                      <p:cBhvr>
                                        <p:cTn id="154" dur="1" fill="hold">
                                          <p:stCondLst>
                                            <p:cond delay="0"/>
                                          </p:stCondLst>
                                        </p:cTn>
                                        <p:tgtEl>
                                          <p:spTgt spid="20"/>
                                        </p:tgtEl>
                                        <p:attrNameLst>
                                          <p:attrName>style.visibility</p:attrName>
                                        </p:attrNameLst>
                                      </p:cBhvr>
                                      <p:to>
                                        <p:strVal val="visible"/>
                                      </p:to>
                                    </p:set>
                                    <p:animEffect transition="in" filter="wipe(left)">
                                      <p:cBhvr>
                                        <p:cTn id="155" dur="500"/>
                                        <p:tgtEl>
                                          <p:spTgt spid="20"/>
                                        </p:tgtEl>
                                      </p:cBhvr>
                                    </p:animEffect>
                                  </p:childTnLst>
                                </p:cTn>
                              </p:par>
                            </p:childTnLst>
                          </p:cTn>
                        </p:par>
                        <p:par>
                          <p:cTn id="156" fill="hold">
                            <p:stCondLst>
                              <p:cond delay="4500"/>
                            </p:stCondLst>
                            <p:childTnLst>
                              <p:par>
                                <p:cTn id="157" presetID="8" presetClass="emph" presetSubtype="0" fill="hold" grpId="0" nodeType="afterEffect">
                                  <p:stCondLst>
                                    <p:cond delay="0"/>
                                  </p:stCondLst>
                                  <p:childTnLst>
                                    <p:animRot by="5400000">
                                      <p:cBhvr>
                                        <p:cTn id="158" dur="1500" fill="hold"/>
                                        <p:tgtEl>
                                          <p:spTgt spid="21"/>
                                        </p:tgtEl>
                                        <p:attrNameLst>
                                          <p:attrName>r</p:attrName>
                                        </p:attrNameLst>
                                      </p:cBhvr>
                                    </p:animRot>
                                  </p:childTnLst>
                                </p:cTn>
                              </p:par>
                              <p:par>
                                <p:cTn id="159" presetID="10" presetClass="exit" presetSubtype="0" fill="hold" grpId="1" nodeType="withEffect">
                                  <p:stCondLst>
                                    <p:cond delay="270"/>
                                  </p:stCondLst>
                                  <p:childTnLst>
                                    <p:animEffect transition="out" filter="fade">
                                      <p:cBhvr>
                                        <p:cTn id="160" dur="500"/>
                                        <p:tgtEl>
                                          <p:spTgt spid="21"/>
                                        </p:tgtEl>
                                      </p:cBhvr>
                                    </p:animEffect>
                                    <p:set>
                                      <p:cBhvr>
                                        <p:cTn id="161" dur="1" fill="hold">
                                          <p:stCondLst>
                                            <p:cond delay="499"/>
                                          </p:stCondLst>
                                        </p:cTn>
                                        <p:tgtEl>
                                          <p:spTgt spid="21"/>
                                        </p:tgtEl>
                                        <p:attrNameLst>
                                          <p:attrName>style.visibility</p:attrName>
                                        </p:attrNameLst>
                                      </p:cBhvr>
                                      <p:to>
                                        <p:strVal val="hidden"/>
                                      </p:to>
                                    </p:set>
                                  </p:childTnLst>
                                </p:cTn>
                              </p:par>
                              <p:par>
                                <p:cTn id="162" presetID="10" presetClass="entr" presetSubtype="0" fill="hold" grpId="0" nodeType="withEffect">
                                  <p:stCondLst>
                                    <p:cond delay="500"/>
                                  </p:stCondLst>
                                  <p:childTnLst>
                                    <p:set>
                                      <p:cBhvr>
                                        <p:cTn id="163" dur="1" fill="hold">
                                          <p:stCondLst>
                                            <p:cond delay="0"/>
                                          </p:stCondLst>
                                        </p:cTn>
                                        <p:tgtEl>
                                          <p:spTgt spid="22"/>
                                        </p:tgtEl>
                                        <p:attrNameLst>
                                          <p:attrName>style.visibility</p:attrName>
                                        </p:attrNameLst>
                                      </p:cBhvr>
                                      <p:to>
                                        <p:strVal val="visible"/>
                                      </p:to>
                                    </p:set>
                                    <p:animEffect transition="in" filter="fade">
                                      <p:cBhvr>
                                        <p:cTn id="164" dur="1000"/>
                                        <p:tgtEl>
                                          <p:spTgt spid="22"/>
                                        </p:tgtEl>
                                      </p:cBhvr>
                                    </p:animEffect>
                                  </p:childTnLst>
                                </p:cTn>
                              </p:par>
                            </p:childTnLst>
                          </p:cTn>
                        </p:par>
                        <p:par>
                          <p:cTn id="165" fill="hold">
                            <p:stCondLst>
                              <p:cond delay="6000"/>
                            </p:stCondLst>
                            <p:childTnLst>
                              <p:par>
                                <p:cTn id="166" presetID="22" presetClass="entr" presetSubtype="8" fill="hold" grpId="0" nodeType="afterEffect">
                                  <p:stCondLst>
                                    <p:cond delay="0"/>
                                  </p:stCondLst>
                                  <p:childTnLst>
                                    <p:set>
                                      <p:cBhvr>
                                        <p:cTn id="167" dur="1" fill="hold">
                                          <p:stCondLst>
                                            <p:cond delay="0"/>
                                          </p:stCondLst>
                                        </p:cTn>
                                        <p:tgtEl>
                                          <p:spTgt spid="23"/>
                                        </p:tgtEl>
                                        <p:attrNameLst>
                                          <p:attrName>style.visibility</p:attrName>
                                        </p:attrNameLst>
                                      </p:cBhvr>
                                      <p:to>
                                        <p:strVal val="visible"/>
                                      </p:to>
                                    </p:set>
                                    <p:animEffect transition="in" filter="wipe(left)">
                                      <p:cBhvr>
                                        <p:cTn id="168" dur="500"/>
                                        <p:tgtEl>
                                          <p:spTgt spid="23"/>
                                        </p:tgtEl>
                                      </p:cBhvr>
                                    </p:animEffect>
                                  </p:childTnLst>
                                </p:cTn>
                              </p:par>
                            </p:childTnLst>
                          </p:cTn>
                        </p:par>
                        <p:par>
                          <p:cTn id="169" fill="hold">
                            <p:stCondLst>
                              <p:cond delay="6500"/>
                            </p:stCondLst>
                            <p:childTnLst>
                              <p:par>
                                <p:cTn id="170" presetID="8" presetClass="emph" presetSubtype="0" fill="hold" grpId="0" nodeType="afterEffect">
                                  <p:stCondLst>
                                    <p:cond delay="0"/>
                                  </p:stCondLst>
                                  <p:childTnLst>
                                    <p:animRot by="5400000">
                                      <p:cBhvr>
                                        <p:cTn id="171" dur="1500" fill="hold"/>
                                        <p:tgtEl>
                                          <p:spTgt spid="24"/>
                                        </p:tgtEl>
                                        <p:attrNameLst>
                                          <p:attrName>r</p:attrName>
                                        </p:attrNameLst>
                                      </p:cBhvr>
                                    </p:animRot>
                                  </p:childTnLst>
                                </p:cTn>
                              </p:par>
                              <p:par>
                                <p:cTn id="172" presetID="10" presetClass="exit" presetSubtype="0" fill="hold" grpId="1" nodeType="withEffect">
                                  <p:stCondLst>
                                    <p:cond delay="270"/>
                                  </p:stCondLst>
                                  <p:childTnLst>
                                    <p:animEffect transition="out" filter="fade">
                                      <p:cBhvr>
                                        <p:cTn id="173" dur="500"/>
                                        <p:tgtEl>
                                          <p:spTgt spid="24"/>
                                        </p:tgtEl>
                                      </p:cBhvr>
                                    </p:animEffect>
                                    <p:set>
                                      <p:cBhvr>
                                        <p:cTn id="174" dur="1" fill="hold">
                                          <p:stCondLst>
                                            <p:cond delay="499"/>
                                          </p:stCondLst>
                                        </p:cTn>
                                        <p:tgtEl>
                                          <p:spTgt spid="24"/>
                                        </p:tgtEl>
                                        <p:attrNameLst>
                                          <p:attrName>style.visibility</p:attrName>
                                        </p:attrNameLst>
                                      </p:cBhvr>
                                      <p:to>
                                        <p:strVal val="hidden"/>
                                      </p:to>
                                    </p:set>
                                  </p:childTnLst>
                                </p:cTn>
                              </p:par>
                              <p:par>
                                <p:cTn id="175" presetID="10" presetClass="entr" presetSubtype="0" fill="hold" grpId="0" nodeType="withEffect">
                                  <p:stCondLst>
                                    <p:cond delay="500"/>
                                  </p:stCondLst>
                                  <p:childTnLst>
                                    <p:set>
                                      <p:cBhvr>
                                        <p:cTn id="176" dur="1" fill="hold">
                                          <p:stCondLst>
                                            <p:cond delay="0"/>
                                          </p:stCondLst>
                                        </p:cTn>
                                        <p:tgtEl>
                                          <p:spTgt spid="25"/>
                                        </p:tgtEl>
                                        <p:attrNameLst>
                                          <p:attrName>style.visibility</p:attrName>
                                        </p:attrNameLst>
                                      </p:cBhvr>
                                      <p:to>
                                        <p:strVal val="visible"/>
                                      </p:to>
                                    </p:set>
                                    <p:animEffect transition="in" filter="fade">
                                      <p:cBhvr>
                                        <p:cTn id="177"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uiExpand="1" build="p"/>
      <p:bldP spid="4" grpId="0" animBg="1"/>
      <p:bldP spid="4" grpId="1" animBg="1"/>
      <p:bldP spid="4" grpId="2" animBg="1"/>
      <p:bldP spid="9" grpId="0" animBg="1"/>
      <p:bldP spid="10" grpId="0" animBg="1"/>
      <p:bldP spid="11" grpId="0" animBg="1"/>
      <p:bldP spid="12" grpId="0" animBg="1"/>
      <p:bldP spid="13" grpId="0" uiExpand="1" build="p"/>
      <p:bldP spid="14" grpId="0" animBg="1"/>
      <p:bldP spid="15" grpId="0" animBg="1"/>
      <p:bldP spid="15" grpId="1" animBg="1"/>
      <p:bldP spid="15" grpId="3" animBg="1"/>
      <p:bldP spid="16" grpId="0" animBg="1"/>
      <p:bldP spid="17" grpId="0" animBg="1"/>
      <p:bldP spid="18" grpId="0" animBg="1"/>
      <p:bldP spid="18" grpId="1" animBg="1"/>
      <p:bldP spid="18" grpId="2" animBg="1"/>
      <p:bldP spid="19" grpId="0" animBg="1"/>
      <p:bldP spid="20" grpId="0" animBg="1"/>
      <p:bldP spid="21" grpId="0" animBg="1"/>
      <p:bldP spid="21" grpId="1" animBg="1"/>
      <p:bldP spid="21" grpId="2" animBg="1"/>
      <p:bldP spid="22" grpId="0" animBg="1"/>
      <p:bldP spid="23" grpId="0" animBg="1"/>
      <p:bldP spid="24" grpId="0" animBg="1"/>
      <p:bldP spid="24" grpId="1" animBg="1"/>
      <p:bldP spid="24" grpId="2" animBg="1"/>
      <p:bldP spid="2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GB" smtClean="0"/>
              <a:t>Matemātiskā Indukcija</a:t>
            </a:r>
          </a:p>
        </p:txBody>
      </p:sp>
      <p:sp>
        <p:nvSpPr>
          <p:cNvPr id="3" name="Content Placeholder 2"/>
          <p:cNvSpPr>
            <a:spLocks noGrp="1"/>
          </p:cNvSpPr>
          <p:nvPr>
            <p:ph idx="1"/>
          </p:nvPr>
        </p:nvSpPr>
        <p:spPr/>
        <p:txBody>
          <a:bodyPr/>
          <a:lstStyle/>
          <a:p>
            <a:pPr eaLnBrk="1" hangingPunct="1"/>
            <a:r>
              <a:rPr lang="lv-LV" smtClean="0">
                <a:solidFill>
                  <a:srgbClr val="FFFF00"/>
                </a:solidFill>
              </a:rPr>
              <a:t>Pierādot šos divus solus,</a:t>
            </a:r>
            <a:r>
              <a:rPr lang="ru-RU" smtClean="0">
                <a:solidFill>
                  <a:srgbClr val="FFFF00"/>
                </a:solidFill>
              </a:rPr>
              <a:t> </a:t>
            </a:r>
            <a:r>
              <a:rPr lang="lv-LV" smtClean="0">
                <a:solidFill>
                  <a:srgbClr val="FFFF00"/>
                </a:solidFill>
              </a:rPr>
              <a:t>mēs "nometīsim" visus domino kauliņus.</a:t>
            </a:r>
          </a:p>
          <a:p>
            <a:pPr eaLnBrk="1" hangingPunct="1"/>
            <a:r>
              <a:rPr lang="en-GB" sz="4000" smtClean="0">
                <a:solidFill>
                  <a:srgbClr val="FFFF00"/>
                </a:solidFill>
              </a:rPr>
              <a:t>Pievērsiet uzmanību</a:t>
            </a:r>
            <a:r>
              <a:rPr lang="lv-LV" sz="4000" smtClean="0">
                <a:solidFill>
                  <a:srgbClr val="FFFF00"/>
                </a:solidFill>
              </a:rPr>
              <a:t>: </a:t>
            </a:r>
            <a:r>
              <a:rPr lang="en-GB" sz="4000" smtClean="0">
                <a:solidFill>
                  <a:srgbClr val="FFFF00"/>
                </a:solidFill>
              </a:rPr>
              <a:t>Pierādot tikai divus apgalvojumus</a:t>
            </a:r>
            <a:r>
              <a:rPr lang="lv-LV" sz="4000" smtClean="0">
                <a:solidFill>
                  <a:srgbClr val="FFFF00"/>
                </a:solidFill>
              </a:rPr>
              <a:t>,</a:t>
            </a:r>
            <a:r>
              <a:rPr lang="en-GB" sz="4000" smtClean="0">
                <a:solidFill>
                  <a:srgbClr val="FFFF00"/>
                </a:solidFill>
              </a:rPr>
              <a:t> mēs uzreiz pierādījām bezgalīgi daudz apgalvojumu</a:t>
            </a:r>
            <a:r>
              <a:rPr lang="en-GB" smtClean="0">
                <a:solidFill>
                  <a:srgbClr val="FFFF00"/>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 fill="hold">
                      <p:stCondLst>
                        <p:cond delay="indefinite"/>
                      </p:stCondLst>
                      <p:childTnLst>
                        <p:par>
                          <p:cTn id="17" fill="hold">
                            <p:stCondLst>
                              <p:cond delay="0"/>
                            </p:stCondLst>
                            <p:childTnLst>
                              <p:par>
                                <p:cTn id="18" presetID="15"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1"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2"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9875" y="1341438"/>
            <a:ext cx="8783638" cy="5357812"/>
          </a:xfrm>
        </p:spPr>
        <p:txBody>
          <a:bodyPr/>
          <a:lstStyle/>
          <a:p>
            <a:pPr marL="0" indent="0" eaLnBrk="1" hangingPunct="1">
              <a:buFont typeface="Arial" charset="0"/>
              <a:buNone/>
            </a:pPr>
            <a:r>
              <a:rPr lang="lv-LV" sz="2400" smtClean="0">
                <a:solidFill>
                  <a:srgbClr val="FFFF00"/>
                </a:solidFill>
              </a:rPr>
              <a:t>Lielajā templī Benara pilsētā, zem katedrāles, kura atzīmē pasaules vidus, atrodas bronzas disks, pie kura ir piestiprināti trīs dimanta stieņi, viena elkoņa augstumā un bites resnumā. Sen, sen, paša laika sākumā šā tempļa mūki bija dievam Bramam noziegušies. Sadusmots Brama ir uzcēlis trīs augstus stieņus un uz vienu no tiem ir uzlicis 64 diskus. Dievs Brama ir uzlicis uz vienu no stieņiem 64 diskus no tīra zelta, bet to viņš izdarīja tā, ka katrs mazākais disks ir uz lielāka. Kad tikai visi 64 diski tiks pārlikti  no stieņa, uz kura dievs tos ir salicis, veidojot pasauli, uz citu stieni, tornis kopā ar katedrāli pārvērtīsies putekļos un zem pērkoņa dārdiem pasaule ies bojā.</a:t>
            </a:r>
            <a:endParaRPr lang="en-US" sz="2400" smtClean="0">
              <a:solidFill>
                <a:srgbClr val="FFFF00"/>
              </a:solidFill>
            </a:endParaRPr>
          </a:p>
        </p:txBody>
      </p:sp>
      <p:sp>
        <p:nvSpPr>
          <p:cNvPr id="2" name="Title 1"/>
          <p:cNvSpPr>
            <a:spLocks noGrp="1"/>
          </p:cNvSpPr>
          <p:nvPr>
            <p:ph type="title"/>
          </p:nvPr>
        </p:nvSpPr>
        <p:spPr>
          <a:xfrm>
            <a:off x="0" y="274638"/>
            <a:ext cx="9144000" cy="1143000"/>
          </a:xfrm>
        </p:spPr>
        <p:txBody>
          <a:bodyPr/>
          <a:lstStyle/>
          <a:p>
            <a:pPr eaLnBrk="1" hangingPunct="1"/>
            <a:r>
              <a:rPr lang="lv-LV" smtClean="0"/>
              <a:t>Leģenda par «Hanojas torņiem»</a:t>
            </a:r>
            <a:endParaRPr lang="en-US" smtClean="0"/>
          </a:p>
        </p:txBody>
      </p:sp>
      <p:sp>
        <p:nvSpPr>
          <p:cNvPr id="4" name="TextBox 3"/>
          <p:cNvSpPr txBox="1">
            <a:spLocks noChangeArrowheads="1"/>
          </p:cNvSpPr>
          <p:nvPr/>
        </p:nvSpPr>
        <p:spPr bwMode="auto">
          <a:xfrm>
            <a:off x="179388" y="1268413"/>
            <a:ext cx="8964612" cy="1200150"/>
          </a:xfrm>
          <a:prstGeom prst="rect">
            <a:avLst/>
          </a:prstGeom>
          <a:noFill/>
          <a:ln w="9525">
            <a:noFill/>
            <a:miter lim="800000"/>
            <a:headEnd/>
            <a:tailEnd/>
          </a:ln>
        </p:spPr>
        <p:txBody>
          <a:bodyPr>
            <a:spAutoFit/>
          </a:bodyPr>
          <a:lstStyle/>
          <a:p>
            <a:r>
              <a:rPr lang="ru-RU" sz="2400">
                <a:solidFill>
                  <a:srgbClr val="FFFF00"/>
                </a:solidFill>
                <a:latin typeface="Times New Roman" pitchFamily="18" charset="0"/>
              </a:rPr>
              <a:t>В</a:t>
            </a:r>
            <a:r>
              <a:rPr lang="lv-LV" sz="2400">
                <a:solidFill>
                  <a:srgbClr val="FFFF00"/>
                </a:solidFill>
                <a:latin typeface="Times New Roman" pitchFamily="18" charset="0"/>
              </a:rPr>
              <a:t>et gredzenus var mainīt pēc </a:t>
            </a:r>
            <a:r>
              <a:rPr lang="en-GB" sz="2400">
                <a:solidFill>
                  <a:srgbClr val="FFFF00"/>
                </a:solidFill>
                <a:latin typeface="Times New Roman" pitchFamily="18" charset="0"/>
              </a:rPr>
              <a:t>attiecīgā noteikuma </a:t>
            </a:r>
            <a:r>
              <a:rPr lang="ru-RU" sz="2400">
                <a:solidFill>
                  <a:srgbClr val="FFFF00"/>
                </a:solidFill>
                <a:latin typeface="Times New Roman" pitchFamily="18" charset="0"/>
              </a:rPr>
              <a:t>:</a:t>
            </a:r>
          </a:p>
          <a:p>
            <a:r>
              <a:rPr lang="lv-LV" sz="2400">
                <a:solidFill>
                  <a:srgbClr val="FFFF00"/>
                </a:solidFill>
                <a:latin typeface="Times New Roman" pitchFamily="18" charset="0"/>
              </a:rPr>
              <a:t>Vienu reizi atļauts pārvietot tikai vienu gredzenu, un to nevar nolikt lielāko uz mazāko.</a:t>
            </a:r>
            <a:endParaRPr lang="en-GB" sz="2400" u="sng">
              <a:solidFill>
                <a:srgbClr val="FFFF00"/>
              </a:solidFill>
              <a:latin typeface="Times New Roman" pitchFamily="18" charset="0"/>
            </a:endParaRPr>
          </a:p>
        </p:txBody>
      </p:sp>
      <p:pic>
        <p:nvPicPr>
          <p:cNvPr id="1029" name="Picture 5"/>
          <p:cNvPicPr>
            <a:picLocks noChangeAspect="1" noChangeArrowheads="1"/>
          </p:cNvPicPr>
          <p:nvPr/>
        </p:nvPicPr>
        <p:blipFill>
          <a:blip r:embed="rId2"/>
          <a:srcRect/>
          <a:stretch>
            <a:fillRect/>
          </a:stretch>
        </p:blipFill>
        <p:spPr bwMode="auto">
          <a:xfrm>
            <a:off x="971550" y="3357563"/>
            <a:ext cx="3003550" cy="1774825"/>
          </a:xfrm>
          <a:prstGeom prst="rect">
            <a:avLst/>
          </a:prstGeom>
          <a:noFill/>
          <a:ln w="9525">
            <a:noFill/>
            <a:miter lim="800000"/>
            <a:headEnd/>
            <a:tailEnd/>
          </a:ln>
        </p:spPr>
      </p:pic>
      <p:pic>
        <p:nvPicPr>
          <p:cNvPr id="1030" name="Picture 6"/>
          <p:cNvPicPr>
            <a:picLocks noChangeAspect="1" noChangeArrowheads="1"/>
          </p:cNvPicPr>
          <p:nvPr/>
        </p:nvPicPr>
        <p:blipFill>
          <a:blip r:embed="rId3"/>
          <a:srcRect/>
          <a:stretch>
            <a:fillRect/>
          </a:stretch>
        </p:blipFill>
        <p:spPr bwMode="auto">
          <a:xfrm>
            <a:off x="5219700" y="3357563"/>
            <a:ext cx="2755900" cy="1905000"/>
          </a:xfrm>
          <a:prstGeom prst="rect">
            <a:avLst/>
          </a:prstGeom>
          <a:noFill/>
          <a:ln w="9525">
            <a:noFill/>
            <a:miter lim="800000"/>
            <a:headEnd/>
            <a:tailEnd/>
          </a:ln>
        </p:spPr>
      </p:pic>
      <p:cxnSp>
        <p:nvCxnSpPr>
          <p:cNvPr id="6" name="Straight Connector 5"/>
          <p:cNvCxnSpPr/>
          <p:nvPr/>
        </p:nvCxnSpPr>
        <p:spPr>
          <a:xfrm flipH="1">
            <a:off x="5364163" y="3357563"/>
            <a:ext cx="2611437" cy="1774825"/>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516563" y="3509963"/>
            <a:ext cx="2459037" cy="1622425"/>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5739306" y="5373216"/>
            <a:ext cx="1992853"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lv-LV"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Nevar</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ndParaRPr>
          </a:p>
        </p:txBody>
      </p:sp>
      <p:sp>
        <p:nvSpPr>
          <p:cNvPr id="17" name="Rectangle 16"/>
          <p:cNvSpPr/>
          <p:nvPr/>
        </p:nvSpPr>
        <p:spPr>
          <a:xfrm>
            <a:off x="1536819" y="5390522"/>
            <a:ext cx="1275285"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lv-LV"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Var</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ndParaRPr>
          </a:p>
        </p:txBody>
      </p:sp>
      <p:sp>
        <p:nvSpPr>
          <p:cNvPr id="11" name="Rectangle 10"/>
          <p:cNvSpPr/>
          <p:nvPr/>
        </p:nvSpPr>
        <p:spPr>
          <a:xfrm>
            <a:off x="179513" y="2348880"/>
            <a:ext cx="8784976" cy="1754326"/>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lv-LV"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Tad saskaitisim, kad notiek pasaules gals.</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ndParaRPr>
          </a:p>
        </p:txBody>
      </p:sp>
      <p:pic>
        <p:nvPicPr>
          <p:cNvPr id="1031" name="Picture 7"/>
          <p:cNvPicPr>
            <a:picLocks noChangeAspect="1" noChangeArrowheads="1"/>
          </p:cNvPicPr>
          <p:nvPr/>
        </p:nvPicPr>
        <p:blipFill>
          <a:blip r:embed="rId4"/>
          <a:srcRect/>
          <a:stretch>
            <a:fillRect/>
          </a:stretch>
        </p:blipFill>
        <p:spPr bwMode="auto">
          <a:xfrm>
            <a:off x="323850" y="1844675"/>
            <a:ext cx="8458200" cy="37226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
                                        </p:tgtEl>
                                        <p:attrNameLst>
                                          <p:attrName>ppt_y</p:attrName>
                                        </p:attrNameLst>
                                      </p:cBhvr>
                                      <p:tavLst>
                                        <p:tav tm="0">
                                          <p:val>
                                            <p:strVal val="#ppt_y"/>
                                          </p:val>
                                        </p:tav>
                                        <p:tav tm="100000">
                                          <p:val>
                                            <p:strVal val="#ppt_y"/>
                                          </p:val>
                                        </p:tav>
                                      </p:tavLst>
                                    </p:anim>
                                    <p:anim calcmode="lin" valueType="num">
                                      <p:cBhvr>
                                        <p:cTn id="13"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xit" presetSubtype="8" fill="hold" grpId="1" nodeType="clickEffect">
                                  <p:stCondLst>
                                    <p:cond delay="0"/>
                                  </p:stCondLst>
                                  <p:iterate type="lt">
                                    <p:tmPct val="0"/>
                                  </p:iterate>
                                  <p:childTnLst>
                                    <p:animEffect transition="out" filter="wheel(8)">
                                      <p:cBhvr>
                                        <p:cTn id="19" dur="500"/>
                                        <p:tgtEl>
                                          <p:spTgt spid="3"/>
                                        </p:tgtEl>
                                      </p:cBhvr>
                                    </p:animEffect>
                                    <p:set>
                                      <p:cBhvr>
                                        <p:cTn id="20" dur="1" fill="hold">
                                          <p:stCondLst>
                                            <p:cond delay="499"/>
                                          </p:stCondLst>
                                        </p:cTn>
                                        <p:tgtEl>
                                          <p:spTgt spid="3"/>
                                        </p:tgtEl>
                                        <p:attrNameLst>
                                          <p:attrName>style.visibility</p:attrName>
                                        </p:attrNameLst>
                                      </p:cBhvr>
                                      <p:to>
                                        <p:strVal val="hidden"/>
                                      </p:to>
                                    </p:set>
                                  </p:childTnLst>
                                </p:cTn>
                              </p:par>
                            </p:childTnLst>
                          </p:cTn>
                        </p:par>
                        <p:par>
                          <p:cTn id="21" fill="hold">
                            <p:stCondLst>
                              <p:cond delay="500"/>
                            </p:stCondLst>
                            <p:childTnLst>
                              <p:par>
                                <p:cTn id="22" presetID="53" presetClass="entr" presetSubtype="16" fill="hold" nodeType="afterEffect">
                                  <p:stCondLst>
                                    <p:cond delay="0"/>
                                  </p:stCondLst>
                                  <p:childTnLst>
                                    <p:set>
                                      <p:cBhvr>
                                        <p:cTn id="23" dur="1" fill="hold">
                                          <p:stCondLst>
                                            <p:cond delay="0"/>
                                          </p:stCondLst>
                                        </p:cTn>
                                        <p:tgtEl>
                                          <p:spTgt spid="1031"/>
                                        </p:tgtEl>
                                        <p:attrNameLst>
                                          <p:attrName>style.visibility</p:attrName>
                                        </p:attrNameLst>
                                      </p:cBhvr>
                                      <p:to>
                                        <p:strVal val="visible"/>
                                      </p:to>
                                    </p:set>
                                    <p:anim calcmode="lin" valueType="num">
                                      <p:cBhvr>
                                        <p:cTn id="24" dur="500" fill="hold"/>
                                        <p:tgtEl>
                                          <p:spTgt spid="1031"/>
                                        </p:tgtEl>
                                        <p:attrNameLst>
                                          <p:attrName>ppt_w</p:attrName>
                                        </p:attrNameLst>
                                      </p:cBhvr>
                                      <p:tavLst>
                                        <p:tav tm="0">
                                          <p:val>
                                            <p:fltVal val="0"/>
                                          </p:val>
                                        </p:tav>
                                        <p:tav tm="100000">
                                          <p:val>
                                            <p:strVal val="#ppt_w"/>
                                          </p:val>
                                        </p:tav>
                                      </p:tavLst>
                                    </p:anim>
                                    <p:anim calcmode="lin" valueType="num">
                                      <p:cBhvr>
                                        <p:cTn id="25" dur="500" fill="hold"/>
                                        <p:tgtEl>
                                          <p:spTgt spid="1031"/>
                                        </p:tgtEl>
                                        <p:attrNameLst>
                                          <p:attrName>ppt_h</p:attrName>
                                        </p:attrNameLst>
                                      </p:cBhvr>
                                      <p:tavLst>
                                        <p:tav tm="0">
                                          <p:val>
                                            <p:fltVal val="0"/>
                                          </p:val>
                                        </p:tav>
                                        <p:tav tm="100000">
                                          <p:val>
                                            <p:strVal val="#ppt_h"/>
                                          </p:val>
                                        </p:tav>
                                      </p:tavLst>
                                    </p:anim>
                                    <p:animEffect transition="in" filter="fade">
                                      <p:cBhvr>
                                        <p:cTn id="26" dur="500"/>
                                        <p:tgtEl>
                                          <p:spTgt spid="1031"/>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xit" presetSubtype="32" fill="hold" nodeType="clickEffect">
                                  <p:stCondLst>
                                    <p:cond delay="0"/>
                                  </p:stCondLst>
                                  <p:childTnLst>
                                    <p:anim calcmode="lin" valueType="num">
                                      <p:cBhvr>
                                        <p:cTn id="30" dur="500"/>
                                        <p:tgtEl>
                                          <p:spTgt spid="1031"/>
                                        </p:tgtEl>
                                        <p:attrNameLst>
                                          <p:attrName>ppt_w</p:attrName>
                                        </p:attrNameLst>
                                      </p:cBhvr>
                                      <p:tavLst>
                                        <p:tav tm="0">
                                          <p:val>
                                            <p:strVal val="ppt_w"/>
                                          </p:val>
                                        </p:tav>
                                        <p:tav tm="100000">
                                          <p:val>
                                            <p:fltVal val="0"/>
                                          </p:val>
                                        </p:tav>
                                      </p:tavLst>
                                    </p:anim>
                                    <p:anim calcmode="lin" valueType="num">
                                      <p:cBhvr>
                                        <p:cTn id="31" dur="500"/>
                                        <p:tgtEl>
                                          <p:spTgt spid="1031"/>
                                        </p:tgtEl>
                                        <p:attrNameLst>
                                          <p:attrName>ppt_h</p:attrName>
                                        </p:attrNameLst>
                                      </p:cBhvr>
                                      <p:tavLst>
                                        <p:tav tm="0">
                                          <p:val>
                                            <p:strVal val="ppt_h"/>
                                          </p:val>
                                        </p:tav>
                                        <p:tav tm="100000">
                                          <p:val>
                                            <p:fltVal val="0"/>
                                          </p:val>
                                        </p:tav>
                                      </p:tavLst>
                                    </p:anim>
                                    <p:animEffect transition="out" filter="fade">
                                      <p:cBhvr>
                                        <p:cTn id="32" dur="500"/>
                                        <p:tgtEl>
                                          <p:spTgt spid="1031"/>
                                        </p:tgtEl>
                                      </p:cBhvr>
                                    </p:animEffect>
                                    <p:set>
                                      <p:cBhvr>
                                        <p:cTn id="33" dur="1" fill="hold">
                                          <p:stCondLst>
                                            <p:cond delay="499"/>
                                          </p:stCondLst>
                                        </p:cTn>
                                        <p:tgtEl>
                                          <p:spTgt spid="1031"/>
                                        </p:tgtEl>
                                        <p:attrNameLst>
                                          <p:attrName>style.visibility</p:attrName>
                                        </p:attrNameLst>
                                      </p:cBhvr>
                                      <p:to>
                                        <p:strVal val="hidden"/>
                                      </p:to>
                                    </p:set>
                                  </p:childTnLst>
                                </p:cTn>
                              </p:par>
                            </p:childTnLst>
                          </p:cTn>
                        </p:par>
                        <p:par>
                          <p:cTn id="34" fill="hold">
                            <p:stCondLst>
                              <p:cond delay="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4"/>
                                        </p:tgtEl>
                                        <p:attrNameLst>
                                          <p:attrName>ppt_y</p:attrName>
                                        </p:attrNameLst>
                                      </p:cBhvr>
                                      <p:tavLst>
                                        <p:tav tm="0">
                                          <p:val>
                                            <p:strVal val="#ppt_y"/>
                                          </p:val>
                                        </p:tav>
                                        <p:tav tm="100000">
                                          <p:val>
                                            <p:strVal val="#ppt_y"/>
                                          </p:val>
                                        </p:tav>
                                      </p:tavLst>
                                    </p:anim>
                                    <p:anim calcmode="lin" valueType="num">
                                      <p:cBhvr>
                                        <p:cTn id="3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4"/>
                                        </p:tgtEl>
                                      </p:cBhvr>
                                    </p:animEffect>
                                  </p:childTnLst>
                                </p:cTn>
                              </p:par>
                            </p:childTnLst>
                          </p:cTn>
                        </p:par>
                        <p:par>
                          <p:cTn id="42" fill="hold">
                            <p:stCondLst>
                              <p:cond delay="6900"/>
                            </p:stCondLst>
                            <p:childTnLst>
                              <p:par>
                                <p:cTn id="43" presetID="42" presetClass="entr" presetSubtype="0" fill="hold" nodeType="afterEffect">
                                  <p:stCondLst>
                                    <p:cond delay="0"/>
                                  </p:stCondLst>
                                  <p:childTnLst>
                                    <p:set>
                                      <p:cBhvr>
                                        <p:cTn id="44" dur="1" fill="hold">
                                          <p:stCondLst>
                                            <p:cond delay="0"/>
                                          </p:stCondLst>
                                        </p:cTn>
                                        <p:tgtEl>
                                          <p:spTgt spid="1029"/>
                                        </p:tgtEl>
                                        <p:attrNameLst>
                                          <p:attrName>style.visibility</p:attrName>
                                        </p:attrNameLst>
                                      </p:cBhvr>
                                      <p:to>
                                        <p:strVal val="visible"/>
                                      </p:to>
                                    </p:set>
                                    <p:animEffect transition="in" filter="fade">
                                      <p:cBhvr>
                                        <p:cTn id="45" dur="1000"/>
                                        <p:tgtEl>
                                          <p:spTgt spid="1029"/>
                                        </p:tgtEl>
                                      </p:cBhvr>
                                    </p:animEffect>
                                    <p:anim calcmode="lin" valueType="num">
                                      <p:cBhvr>
                                        <p:cTn id="46" dur="1000" fill="hold"/>
                                        <p:tgtEl>
                                          <p:spTgt spid="1029"/>
                                        </p:tgtEl>
                                        <p:attrNameLst>
                                          <p:attrName>ppt_x</p:attrName>
                                        </p:attrNameLst>
                                      </p:cBhvr>
                                      <p:tavLst>
                                        <p:tav tm="0">
                                          <p:val>
                                            <p:strVal val="#ppt_x"/>
                                          </p:val>
                                        </p:tav>
                                        <p:tav tm="100000">
                                          <p:val>
                                            <p:strVal val="#ppt_x"/>
                                          </p:val>
                                        </p:tav>
                                      </p:tavLst>
                                    </p:anim>
                                    <p:anim calcmode="lin" valueType="num">
                                      <p:cBhvr>
                                        <p:cTn id="47" dur="1000" fill="hold"/>
                                        <p:tgtEl>
                                          <p:spTgt spid="1029"/>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1000"/>
                                        <p:tgtEl>
                                          <p:spTgt spid="17"/>
                                        </p:tgtEl>
                                      </p:cBhvr>
                                    </p:animEffect>
                                    <p:anim calcmode="lin" valueType="num">
                                      <p:cBhvr>
                                        <p:cTn id="51" dur="1000" fill="hold"/>
                                        <p:tgtEl>
                                          <p:spTgt spid="17"/>
                                        </p:tgtEl>
                                        <p:attrNameLst>
                                          <p:attrName>ppt_x</p:attrName>
                                        </p:attrNameLst>
                                      </p:cBhvr>
                                      <p:tavLst>
                                        <p:tav tm="0">
                                          <p:val>
                                            <p:strVal val="#ppt_x"/>
                                          </p:val>
                                        </p:tav>
                                        <p:tav tm="100000">
                                          <p:val>
                                            <p:strVal val="#ppt_x"/>
                                          </p:val>
                                        </p:tav>
                                      </p:tavLst>
                                    </p:anim>
                                    <p:anim calcmode="lin" valueType="num">
                                      <p:cBhvr>
                                        <p:cTn id="52" dur="1000" fill="hold"/>
                                        <p:tgtEl>
                                          <p:spTgt spid="17"/>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1030"/>
                                        </p:tgtEl>
                                        <p:attrNameLst>
                                          <p:attrName>style.visibility</p:attrName>
                                        </p:attrNameLst>
                                      </p:cBhvr>
                                      <p:to>
                                        <p:strVal val="visible"/>
                                      </p:to>
                                    </p:set>
                                    <p:animEffect transition="in" filter="fade">
                                      <p:cBhvr>
                                        <p:cTn id="55" dur="1000"/>
                                        <p:tgtEl>
                                          <p:spTgt spid="1030"/>
                                        </p:tgtEl>
                                      </p:cBhvr>
                                    </p:animEffect>
                                    <p:anim calcmode="lin" valueType="num">
                                      <p:cBhvr>
                                        <p:cTn id="56" dur="1000" fill="hold"/>
                                        <p:tgtEl>
                                          <p:spTgt spid="1030"/>
                                        </p:tgtEl>
                                        <p:attrNameLst>
                                          <p:attrName>ppt_x</p:attrName>
                                        </p:attrNameLst>
                                      </p:cBhvr>
                                      <p:tavLst>
                                        <p:tav tm="0">
                                          <p:val>
                                            <p:strVal val="#ppt_x"/>
                                          </p:val>
                                        </p:tav>
                                        <p:tav tm="100000">
                                          <p:val>
                                            <p:strVal val="#ppt_x"/>
                                          </p:val>
                                        </p:tav>
                                      </p:tavLst>
                                    </p:anim>
                                    <p:anim calcmode="lin" valueType="num">
                                      <p:cBhvr>
                                        <p:cTn id="57" dur="1000" fill="hold"/>
                                        <p:tgtEl>
                                          <p:spTgt spid="1030"/>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fade">
                                      <p:cBhvr>
                                        <p:cTn id="60" dur="1000"/>
                                        <p:tgtEl>
                                          <p:spTgt spid="6"/>
                                        </p:tgtEl>
                                      </p:cBhvr>
                                    </p:animEffect>
                                    <p:anim calcmode="lin" valueType="num">
                                      <p:cBhvr>
                                        <p:cTn id="61" dur="1000" fill="hold"/>
                                        <p:tgtEl>
                                          <p:spTgt spid="6"/>
                                        </p:tgtEl>
                                        <p:attrNameLst>
                                          <p:attrName>ppt_x</p:attrName>
                                        </p:attrNameLst>
                                      </p:cBhvr>
                                      <p:tavLst>
                                        <p:tav tm="0">
                                          <p:val>
                                            <p:strVal val="#ppt_x"/>
                                          </p:val>
                                        </p:tav>
                                        <p:tav tm="100000">
                                          <p:val>
                                            <p:strVal val="#ppt_x"/>
                                          </p:val>
                                        </p:tav>
                                      </p:tavLst>
                                    </p:anim>
                                    <p:anim calcmode="lin" valueType="num">
                                      <p:cBhvr>
                                        <p:cTn id="62" dur="1000" fill="hold"/>
                                        <p:tgtEl>
                                          <p:spTgt spid="6"/>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fade">
                                      <p:cBhvr>
                                        <p:cTn id="65" dur="1000"/>
                                        <p:tgtEl>
                                          <p:spTgt spid="12"/>
                                        </p:tgtEl>
                                      </p:cBhvr>
                                    </p:animEffect>
                                    <p:anim calcmode="lin" valueType="num">
                                      <p:cBhvr>
                                        <p:cTn id="66" dur="1000" fill="hold"/>
                                        <p:tgtEl>
                                          <p:spTgt spid="12"/>
                                        </p:tgtEl>
                                        <p:attrNameLst>
                                          <p:attrName>ppt_x</p:attrName>
                                        </p:attrNameLst>
                                      </p:cBhvr>
                                      <p:tavLst>
                                        <p:tav tm="0">
                                          <p:val>
                                            <p:strVal val="#ppt_x"/>
                                          </p:val>
                                        </p:tav>
                                        <p:tav tm="100000">
                                          <p:val>
                                            <p:strVal val="#ppt_x"/>
                                          </p:val>
                                        </p:tav>
                                      </p:tavLst>
                                    </p:anim>
                                    <p:anim calcmode="lin" valueType="num">
                                      <p:cBhvr>
                                        <p:cTn id="67" dur="1000" fill="hold"/>
                                        <p:tgtEl>
                                          <p:spTgt spid="12"/>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fade">
                                      <p:cBhvr>
                                        <p:cTn id="70" dur="1000"/>
                                        <p:tgtEl>
                                          <p:spTgt spid="10"/>
                                        </p:tgtEl>
                                      </p:cBhvr>
                                    </p:animEffect>
                                    <p:anim calcmode="lin" valueType="num">
                                      <p:cBhvr>
                                        <p:cTn id="71" dur="1000" fill="hold"/>
                                        <p:tgtEl>
                                          <p:spTgt spid="10"/>
                                        </p:tgtEl>
                                        <p:attrNameLst>
                                          <p:attrName>ppt_x</p:attrName>
                                        </p:attrNameLst>
                                      </p:cBhvr>
                                      <p:tavLst>
                                        <p:tav tm="0">
                                          <p:val>
                                            <p:strVal val="#ppt_x"/>
                                          </p:val>
                                        </p:tav>
                                        <p:tav tm="100000">
                                          <p:val>
                                            <p:strVal val="#ppt_x"/>
                                          </p:val>
                                        </p:tav>
                                      </p:tavLst>
                                    </p:anim>
                                    <p:anim calcmode="lin" valueType="num">
                                      <p:cBhvr>
                                        <p:cTn id="72"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2" presetClass="exit" presetSubtype="4" fill="hold" grpId="1" nodeType="clickEffect">
                                  <p:stCondLst>
                                    <p:cond delay="0"/>
                                  </p:stCondLst>
                                  <p:iterate type="lt">
                                    <p:tmPct val="0"/>
                                  </p:iterate>
                                  <p:childTnLst>
                                    <p:animEffect transition="out" filter="wipe(down)">
                                      <p:cBhvr>
                                        <p:cTn id="76" dur="500"/>
                                        <p:tgtEl>
                                          <p:spTgt spid="4"/>
                                        </p:tgtEl>
                                      </p:cBhvr>
                                    </p:animEffect>
                                    <p:set>
                                      <p:cBhvr>
                                        <p:cTn id="77" dur="1" fill="hold">
                                          <p:stCondLst>
                                            <p:cond delay="499"/>
                                          </p:stCondLst>
                                        </p:cTn>
                                        <p:tgtEl>
                                          <p:spTgt spid="4"/>
                                        </p:tgtEl>
                                        <p:attrNameLst>
                                          <p:attrName>style.visibility</p:attrName>
                                        </p:attrNameLst>
                                      </p:cBhvr>
                                      <p:to>
                                        <p:strVal val="hidden"/>
                                      </p:to>
                                    </p:set>
                                  </p:childTnLst>
                                </p:cTn>
                              </p:par>
                              <p:par>
                                <p:cTn id="78" presetID="22" presetClass="exit" presetSubtype="4" fill="hold" nodeType="withEffect">
                                  <p:stCondLst>
                                    <p:cond delay="0"/>
                                  </p:stCondLst>
                                  <p:childTnLst>
                                    <p:animEffect transition="out" filter="wipe(down)">
                                      <p:cBhvr>
                                        <p:cTn id="79" dur="500"/>
                                        <p:tgtEl>
                                          <p:spTgt spid="1029"/>
                                        </p:tgtEl>
                                      </p:cBhvr>
                                    </p:animEffect>
                                    <p:set>
                                      <p:cBhvr>
                                        <p:cTn id="80" dur="1" fill="hold">
                                          <p:stCondLst>
                                            <p:cond delay="499"/>
                                          </p:stCondLst>
                                        </p:cTn>
                                        <p:tgtEl>
                                          <p:spTgt spid="1029"/>
                                        </p:tgtEl>
                                        <p:attrNameLst>
                                          <p:attrName>style.visibility</p:attrName>
                                        </p:attrNameLst>
                                      </p:cBhvr>
                                      <p:to>
                                        <p:strVal val="hidden"/>
                                      </p:to>
                                    </p:set>
                                  </p:childTnLst>
                                </p:cTn>
                              </p:par>
                              <p:par>
                                <p:cTn id="81" presetID="22" presetClass="exit" presetSubtype="4" fill="hold" nodeType="withEffect">
                                  <p:stCondLst>
                                    <p:cond delay="0"/>
                                  </p:stCondLst>
                                  <p:childTnLst>
                                    <p:animEffect transition="out" filter="wipe(down)">
                                      <p:cBhvr>
                                        <p:cTn id="82" dur="500"/>
                                        <p:tgtEl>
                                          <p:spTgt spid="17"/>
                                        </p:tgtEl>
                                      </p:cBhvr>
                                    </p:animEffect>
                                    <p:set>
                                      <p:cBhvr>
                                        <p:cTn id="83" dur="1" fill="hold">
                                          <p:stCondLst>
                                            <p:cond delay="499"/>
                                          </p:stCondLst>
                                        </p:cTn>
                                        <p:tgtEl>
                                          <p:spTgt spid="17"/>
                                        </p:tgtEl>
                                        <p:attrNameLst>
                                          <p:attrName>style.visibility</p:attrName>
                                        </p:attrNameLst>
                                      </p:cBhvr>
                                      <p:to>
                                        <p:strVal val="hidden"/>
                                      </p:to>
                                    </p:set>
                                  </p:childTnLst>
                                </p:cTn>
                              </p:par>
                              <p:par>
                                <p:cTn id="84" presetID="22" presetClass="exit" presetSubtype="4" fill="hold" nodeType="withEffect">
                                  <p:stCondLst>
                                    <p:cond delay="0"/>
                                  </p:stCondLst>
                                  <p:childTnLst>
                                    <p:animEffect transition="out" filter="wipe(down)">
                                      <p:cBhvr>
                                        <p:cTn id="85" dur="500"/>
                                        <p:tgtEl>
                                          <p:spTgt spid="1030"/>
                                        </p:tgtEl>
                                      </p:cBhvr>
                                    </p:animEffect>
                                    <p:set>
                                      <p:cBhvr>
                                        <p:cTn id="86" dur="1" fill="hold">
                                          <p:stCondLst>
                                            <p:cond delay="499"/>
                                          </p:stCondLst>
                                        </p:cTn>
                                        <p:tgtEl>
                                          <p:spTgt spid="1030"/>
                                        </p:tgtEl>
                                        <p:attrNameLst>
                                          <p:attrName>style.visibility</p:attrName>
                                        </p:attrNameLst>
                                      </p:cBhvr>
                                      <p:to>
                                        <p:strVal val="hidden"/>
                                      </p:to>
                                    </p:set>
                                  </p:childTnLst>
                                </p:cTn>
                              </p:par>
                              <p:par>
                                <p:cTn id="87" presetID="22" presetClass="exit" presetSubtype="4" fill="hold" nodeType="withEffect">
                                  <p:stCondLst>
                                    <p:cond delay="0"/>
                                  </p:stCondLst>
                                  <p:childTnLst>
                                    <p:animEffect transition="out" filter="wipe(down)">
                                      <p:cBhvr>
                                        <p:cTn id="88" dur="500"/>
                                        <p:tgtEl>
                                          <p:spTgt spid="10"/>
                                        </p:tgtEl>
                                      </p:cBhvr>
                                    </p:animEffect>
                                    <p:set>
                                      <p:cBhvr>
                                        <p:cTn id="89" dur="1" fill="hold">
                                          <p:stCondLst>
                                            <p:cond delay="499"/>
                                          </p:stCondLst>
                                        </p:cTn>
                                        <p:tgtEl>
                                          <p:spTgt spid="10"/>
                                        </p:tgtEl>
                                        <p:attrNameLst>
                                          <p:attrName>style.visibility</p:attrName>
                                        </p:attrNameLst>
                                      </p:cBhvr>
                                      <p:to>
                                        <p:strVal val="hidden"/>
                                      </p:to>
                                    </p:set>
                                  </p:childTnLst>
                                </p:cTn>
                              </p:par>
                              <p:par>
                                <p:cTn id="90" presetID="1" presetClass="exit" presetSubtype="0" fill="hold" nodeType="withEffect">
                                  <p:stCondLst>
                                    <p:cond delay="0"/>
                                  </p:stCondLst>
                                  <p:childTnLst>
                                    <p:set>
                                      <p:cBhvr>
                                        <p:cTn id="91" dur="1" fill="hold">
                                          <p:stCondLst>
                                            <p:cond delay="0"/>
                                          </p:stCondLst>
                                        </p:cTn>
                                        <p:tgtEl>
                                          <p:spTgt spid="6"/>
                                        </p:tgtEl>
                                        <p:attrNameLst>
                                          <p:attrName>style.visibility</p:attrName>
                                        </p:attrNameLst>
                                      </p:cBhvr>
                                      <p:to>
                                        <p:strVal val="hidden"/>
                                      </p:to>
                                    </p:set>
                                  </p:childTnLst>
                                </p:cTn>
                              </p:par>
                              <p:par>
                                <p:cTn id="92" presetID="1" presetClass="exit" presetSubtype="0" fill="hold" nodeType="withEffect">
                                  <p:stCondLst>
                                    <p:cond delay="0"/>
                                  </p:stCondLst>
                                  <p:childTnLst>
                                    <p:set>
                                      <p:cBhvr>
                                        <p:cTn id="93" dur="1" fill="hold">
                                          <p:stCondLst>
                                            <p:cond delay="0"/>
                                          </p:stCondLst>
                                        </p:cTn>
                                        <p:tgtEl>
                                          <p:spTgt spid="12"/>
                                        </p:tgtEl>
                                        <p:attrNameLst>
                                          <p:attrName>style.visibility</p:attrName>
                                        </p:attrNameLst>
                                      </p:cBhvr>
                                      <p:to>
                                        <p:strVal val="hidden"/>
                                      </p:to>
                                    </p:set>
                                  </p:childTnLst>
                                </p:cTn>
                              </p:par>
                            </p:childTnLst>
                          </p:cTn>
                        </p:par>
                        <p:par>
                          <p:cTn id="94" fill="hold">
                            <p:stCondLst>
                              <p:cond delay="500"/>
                            </p:stCondLst>
                            <p:childTnLst>
                              <p:par>
                                <p:cTn id="95" presetID="45" presetClass="entr" presetSubtype="0" fill="hold"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fade">
                                      <p:cBhvr>
                                        <p:cTn id="97" dur="2000"/>
                                        <p:tgtEl>
                                          <p:spTgt spid="11"/>
                                        </p:tgtEl>
                                      </p:cBhvr>
                                    </p:animEffect>
                                    <p:anim calcmode="lin" valueType="num">
                                      <p:cBhvr>
                                        <p:cTn id="98" dur="2000" fill="hold"/>
                                        <p:tgtEl>
                                          <p:spTgt spid="11"/>
                                        </p:tgtEl>
                                        <p:attrNameLst>
                                          <p:attrName>ppt_w</p:attrName>
                                        </p:attrNameLst>
                                      </p:cBhvr>
                                      <p:tavLst>
                                        <p:tav tm="0" fmla="#ppt_w*sin(2.5*pi*$)">
                                          <p:val>
                                            <p:fltVal val="0"/>
                                          </p:val>
                                        </p:tav>
                                        <p:tav tm="100000">
                                          <p:val>
                                            <p:fltVal val="1"/>
                                          </p:val>
                                        </p:tav>
                                      </p:tavLst>
                                    </p:anim>
                                    <p:anim calcmode="lin" valueType="num">
                                      <p:cBhvr>
                                        <p:cTn id="99" dur="20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2" grpId="0"/>
      <p:bldP spid="4" grpId="0"/>
      <p:bldP spid="4"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95288" y="549275"/>
          <a:ext cx="8424862" cy="5903913"/>
        </p:xfrm>
        <a:graphic>
          <a:graphicData uri="http://schemas.openxmlformats.org/drawingml/2006/table">
            <a:tbl>
              <a:tblPr firstRow="1" bandRow="1">
                <a:tableStyleId>{616DA210-FB5B-4158-B5E0-FEB733F419BA}</a:tableStyleId>
              </a:tblPr>
              <a:tblGrid>
                <a:gridCol w="4212468"/>
                <a:gridCol w="4212468"/>
              </a:tblGrid>
              <a:tr h="1060930">
                <a:tc>
                  <a:txBody>
                    <a:bodyPr/>
                    <a:lstStyle/>
                    <a:p>
                      <a:pPr algn="ctr"/>
                      <a:r>
                        <a:rPr lang="en-GB" sz="2800" dirty="0" err="1" smtClean="0">
                          <a:solidFill>
                            <a:srgbClr val="FFFF00"/>
                          </a:solidFill>
                        </a:rPr>
                        <a:t>Gredzenu</a:t>
                      </a:r>
                      <a:r>
                        <a:rPr lang="en-GB" sz="2800" dirty="0" smtClean="0">
                          <a:solidFill>
                            <a:srgbClr val="FFFF00"/>
                          </a:solidFill>
                        </a:rPr>
                        <a:t> </a:t>
                      </a:r>
                      <a:r>
                        <a:rPr lang="en-GB" sz="2800" dirty="0" err="1" smtClean="0">
                          <a:solidFill>
                            <a:srgbClr val="FFFF00"/>
                          </a:solidFill>
                        </a:rPr>
                        <a:t>skait</a:t>
                      </a:r>
                      <a:r>
                        <a:rPr lang="lv-LV" sz="2800" dirty="0" smtClean="0">
                          <a:solidFill>
                            <a:srgbClr val="FFFF00"/>
                          </a:solidFill>
                        </a:rPr>
                        <a:t>s</a:t>
                      </a:r>
                      <a:endParaRPr lang="ru-RU" sz="2800" dirty="0" smtClean="0">
                        <a:solidFill>
                          <a:srgbClr val="FFFF00"/>
                        </a:solidFill>
                      </a:endParaRPr>
                    </a:p>
                    <a:p>
                      <a:pPr algn="ctr"/>
                      <a:r>
                        <a:rPr lang="lv-LV" sz="2800" b="0" dirty="0" smtClean="0">
                          <a:solidFill>
                            <a:srgbClr val="FFFF00"/>
                          </a:solidFill>
                        </a:rPr>
                        <a:t>n</a:t>
                      </a:r>
                      <a:endParaRPr lang="en-GB" sz="2800" b="0" dirty="0">
                        <a:solidFill>
                          <a:srgbClr val="FFFF00"/>
                        </a:solidFill>
                      </a:endParaRPr>
                    </a:p>
                  </a:txBody>
                  <a:tcPr anchor="ctr"/>
                </a:tc>
                <a:tc>
                  <a:txBody>
                    <a:bodyPr/>
                    <a:lstStyle/>
                    <a:p>
                      <a:pPr algn="ctr"/>
                      <a:r>
                        <a:rPr lang="lv-LV" sz="2800" dirty="0" smtClean="0">
                          <a:solidFill>
                            <a:srgbClr val="FFFF00"/>
                          </a:solidFill>
                        </a:rPr>
                        <a:t>Gājienu skaits</a:t>
                      </a:r>
                    </a:p>
                    <a:p>
                      <a:pPr algn="ctr"/>
                      <a:r>
                        <a:rPr lang="lv-LV" sz="2800" b="0" dirty="0" smtClean="0">
                          <a:solidFill>
                            <a:srgbClr val="FFFF00"/>
                          </a:solidFill>
                        </a:rPr>
                        <a:t>Tn</a:t>
                      </a:r>
                      <a:endParaRPr lang="en-GB" sz="2800" b="0" dirty="0">
                        <a:solidFill>
                          <a:srgbClr val="FFFF00"/>
                        </a:solidFill>
                      </a:endParaRPr>
                    </a:p>
                  </a:txBody>
                  <a:tcPr anchor="ctr"/>
                </a:tc>
              </a:tr>
              <a:tr h="605466">
                <a:tc>
                  <a:txBody>
                    <a:bodyPr/>
                    <a:lstStyle/>
                    <a:p>
                      <a:pPr algn="ctr"/>
                      <a:r>
                        <a:rPr lang="ru-RU" sz="2800" dirty="0" smtClean="0">
                          <a:solidFill>
                            <a:srgbClr val="FFFF00"/>
                          </a:solidFill>
                        </a:rPr>
                        <a:t>1</a:t>
                      </a:r>
                      <a:endParaRPr lang="en-GB" sz="2800" dirty="0">
                        <a:solidFill>
                          <a:srgbClr val="FFFF00"/>
                        </a:solidFill>
                      </a:endParaRPr>
                    </a:p>
                  </a:txBody>
                  <a:tcPr anchor="ctr"/>
                </a:tc>
                <a:tc>
                  <a:txBody>
                    <a:bodyPr/>
                    <a:lstStyle/>
                    <a:p>
                      <a:pPr algn="ctr"/>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2</a:t>
                      </a:r>
                      <a:endParaRPr lang="en-GB" sz="2800" dirty="0">
                        <a:solidFill>
                          <a:srgbClr val="FFFF00"/>
                        </a:solidFill>
                      </a:endParaRPr>
                    </a:p>
                  </a:txBody>
                  <a:tcPr anchor="ctr"/>
                </a:tc>
                <a:tc>
                  <a:txBody>
                    <a:bodyPr/>
                    <a:lstStyle/>
                    <a:p>
                      <a:pPr algn="ctr"/>
                      <a:endParaRPr lang="en-GB" sz="1800" dirty="0">
                        <a:solidFill>
                          <a:srgbClr val="FFFF00"/>
                        </a:solidFill>
                      </a:endParaRPr>
                    </a:p>
                  </a:txBody>
                  <a:tcPr anchor="ctr"/>
                </a:tc>
              </a:tr>
              <a:tr h="605466">
                <a:tc>
                  <a:txBody>
                    <a:bodyPr/>
                    <a:lstStyle/>
                    <a:p>
                      <a:pPr algn="ctr"/>
                      <a:r>
                        <a:rPr lang="ru-RU" sz="2800" dirty="0" smtClean="0">
                          <a:solidFill>
                            <a:srgbClr val="FFFF00"/>
                          </a:solidFill>
                        </a:rPr>
                        <a:t>3</a:t>
                      </a:r>
                      <a:endParaRPr lang="en-GB" sz="2800" dirty="0">
                        <a:solidFill>
                          <a:srgbClr val="FFFF00"/>
                        </a:solidFill>
                      </a:endParaRPr>
                    </a:p>
                  </a:txBody>
                  <a:tcPr anchor="ctr"/>
                </a:tc>
                <a:tc>
                  <a:txBody>
                    <a:bodyPr/>
                    <a:lstStyle/>
                    <a:p>
                      <a:pPr algn="ctr"/>
                      <a:endParaRPr lang="en-GB" sz="1800" dirty="0">
                        <a:solidFill>
                          <a:srgbClr val="FFFF00"/>
                        </a:solidFill>
                      </a:endParaRPr>
                    </a:p>
                  </a:txBody>
                  <a:tcPr anchor="ctr"/>
                </a:tc>
              </a:tr>
              <a:tr h="605466">
                <a:tc>
                  <a:txBody>
                    <a:bodyPr/>
                    <a:lstStyle/>
                    <a:p>
                      <a:pPr algn="ctr"/>
                      <a:r>
                        <a:rPr lang="ru-RU" sz="2800" dirty="0" smtClean="0">
                          <a:solidFill>
                            <a:srgbClr val="FFFF00"/>
                          </a:solidFill>
                        </a:rPr>
                        <a:t>4</a:t>
                      </a:r>
                      <a:endParaRPr lang="en-GB" sz="2800" dirty="0">
                        <a:solidFill>
                          <a:srgbClr val="FFFF00"/>
                        </a:solidFill>
                      </a:endParaRPr>
                    </a:p>
                  </a:txBody>
                  <a:tcPr anchor="ctr"/>
                </a:tc>
                <a:tc>
                  <a:txBody>
                    <a:bodyPr/>
                    <a:lstStyle/>
                    <a:p>
                      <a:pPr algn="ctr"/>
                      <a:endParaRPr lang="en-GB" sz="1800" dirty="0">
                        <a:solidFill>
                          <a:srgbClr val="FFFF00"/>
                        </a:solidFill>
                      </a:endParaRPr>
                    </a:p>
                  </a:txBody>
                  <a:tcPr anchor="ctr"/>
                </a:tc>
              </a:tr>
              <a:tr h="605466">
                <a:tc>
                  <a:txBody>
                    <a:bodyPr/>
                    <a:lstStyle/>
                    <a:p>
                      <a:pPr algn="ctr"/>
                      <a:r>
                        <a:rPr lang="ru-RU" sz="2800" dirty="0" smtClean="0">
                          <a:solidFill>
                            <a:srgbClr val="FFFF00"/>
                          </a:solidFill>
                        </a:rPr>
                        <a:t>5</a:t>
                      </a:r>
                      <a:endParaRPr lang="en-GB" sz="2800" dirty="0">
                        <a:solidFill>
                          <a:srgbClr val="FFFF00"/>
                        </a:solidFill>
                      </a:endParaRPr>
                    </a:p>
                  </a:txBody>
                  <a:tcPr anchor="ctr"/>
                </a:tc>
                <a:tc>
                  <a:txBody>
                    <a:bodyPr/>
                    <a:lstStyle/>
                    <a:p>
                      <a:pPr algn="ctr"/>
                      <a:endParaRPr lang="en-GB" sz="1800" dirty="0">
                        <a:solidFill>
                          <a:srgbClr val="FFFF00"/>
                        </a:solidFill>
                      </a:endParaRPr>
                    </a:p>
                  </a:txBody>
                  <a:tcPr anchor="ctr"/>
                </a:tc>
              </a:tr>
              <a:tr h="605466">
                <a:tc>
                  <a:txBody>
                    <a:bodyPr/>
                    <a:lstStyle/>
                    <a:p>
                      <a:pPr algn="ctr"/>
                      <a:r>
                        <a:rPr lang="ru-RU" sz="2800" dirty="0" smtClean="0">
                          <a:solidFill>
                            <a:srgbClr val="FFFF00"/>
                          </a:solidFill>
                        </a:rPr>
                        <a:t>6</a:t>
                      </a:r>
                      <a:endParaRPr lang="en-GB" sz="2800" dirty="0">
                        <a:solidFill>
                          <a:srgbClr val="FFFF00"/>
                        </a:solidFill>
                      </a:endParaRPr>
                    </a:p>
                  </a:txBody>
                  <a:tcPr anchor="ctr"/>
                </a:tc>
                <a:tc>
                  <a:txBody>
                    <a:bodyPr/>
                    <a:lstStyle/>
                    <a:p>
                      <a:pPr algn="ctr"/>
                      <a:endParaRPr lang="en-GB" sz="1800" dirty="0">
                        <a:solidFill>
                          <a:srgbClr val="FFFF00"/>
                        </a:solidFill>
                      </a:endParaRPr>
                    </a:p>
                  </a:txBody>
                  <a:tcPr anchor="ctr"/>
                </a:tc>
              </a:tr>
              <a:tr h="605466">
                <a:tc>
                  <a:txBody>
                    <a:bodyPr/>
                    <a:lstStyle/>
                    <a:p>
                      <a:pPr algn="ctr"/>
                      <a:r>
                        <a:rPr lang="ru-RU" sz="2800" dirty="0" smtClean="0">
                          <a:solidFill>
                            <a:srgbClr val="FFFF00"/>
                          </a:solidFill>
                        </a:rPr>
                        <a:t>7</a:t>
                      </a:r>
                      <a:endParaRPr lang="en-GB" sz="2800" dirty="0">
                        <a:solidFill>
                          <a:srgbClr val="FFFF00"/>
                        </a:solidFill>
                      </a:endParaRPr>
                    </a:p>
                  </a:txBody>
                  <a:tcPr anchor="ctr"/>
                </a:tc>
                <a:tc>
                  <a:txBody>
                    <a:bodyPr/>
                    <a:lstStyle/>
                    <a:p>
                      <a:pPr algn="ctr"/>
                      <a:endParaRPr lang="en-GB" sz="1800" dirty="0">
                        <a:solidFill>
                          <a:srgbClr val="FFFF00"/>
                        </a:solidFill>
                      </a:endParaRPr>
                    </a:p>
                  </a:txBody>
                  <a:tcPr anchor="ctr"/>
                </a:tc>
              </a:tr>
              <a:tr h="605466">
                <a:tc>
                  <a:txBody>
                    <a:bodyPr/>
                    <a:lstStyle/>
                    <a:p>
                      <a:pPr algn="ctr"/>
                      <a:r>
                        <a:rPr lang="ru-RU" sz="2800" dirty="0" smtClean="0">
                          <a:solidFill>
                            <a:srgbClr val="FFFF00"/>
                          </a:solidFill>
                        </a:rPr>
                        <a:t>…</a:t>
                      </a:r>
                      <a:endParaRPr lang="en-GB" sz="2800" dirty="0">
                        <a:solidFill>
                          <a:srgbClr val="FFFF00"/>
                        </a:solidFill>
                      </a:endParaRPr>
                    </a:p>
                  </a:txBody>
                  <a:tcPr anchor="ctr">
                    <a:lnB w="12700" cmpd="sng">
                      <a:noFill/>
                    </a:lnB>
                  </a:tcPr>
                </a:tc>
                <a:tc>
                  <a:txBody>
                    <a:bodyPr/>
                    <a:lstStyle/>
                    <a:p>
                      <a:pPr algn="ctr"/>
                      <a:r>
                        <a:rPr lang="ru-RU" sz="2800" dirty="0" smtClean="0">
                          <a:solidFill>
                            <a:srgbClr val="FFFF00"/>
                          </a:solidFill>
                        </a:rPr>
                        <a:t>…</a:t>
                      </a:r>
                      <a:endParaRPr lang="en-GB" sz="2800" dirty="0">
                        <a:solidFill>
                          <a:srgbClr val="FFFF00"/>
                        </a:solidFill>
                      </a:endParaRPr>
                    </a:p>
                  </a:txBody>
                  <a:tcPr anchor="ctr">
                    <a:lnB w="12700" cmpd="sng">
                      <a:noFill/>
                    </a:lnB>
                  </a:tcPr>
                </a:tc>
              </a:tr>
            </a:tbl>
          </a:graphicData>
        </a:graphic>
      </p:graphicFrame>
      <p:sp>
        <p:nvSpPr>
          <p:cNvPr id="5" name="TextBox 4"/>
          <p:cNvSpPr txBox="1">
            <a:spLocks noChangeArrowheads="1"/>
          </p:cNvSpPr>
          <p:nvPr/>
        </p:nvSpPr>
        <p:spPr bwMode="auto">
          <a:xfrm>
            <a:off x="6589713" y="1655763"/>
            <a:ext cx="365125" cy="522287"/>
          </a:xfrm>
          <a:prstGeom prst="rect">
            <a:avLst/>
          </a:prstGeom>
          <a:noFill/>
          <a:ln w="9525">
            <a:noFill/>
            <a:miter lim="800000"/>
            <a:headEnd/>
            <a:tailEnd/>
          </a:ln>
        </p:spPr>
        <p:txBody>
          <a:bodyPr wrap="none">
            <a:spAutoFit/>
          </a:bodyPr>
          <a:lstStyle/>
          <a:p>
            <a:pPr algn="ctr"/>
            <a:r>
              <a:rPr lang="lv-LV" sz="2800">
                <a:solidFill>
                  <a:srgbClr val="FFFF00"/>
                </a:solidFill>
                <a:latin typeface="Times New Roman" pitchFamily="18" charset="0"/>
              </a:rPr>
              <a:t>1</a:t>
            </a:r>
            <a:endParaRPr lang="en-GB" sz="2800">
              <a:solidFill>
                <a:srgbClr val="FFFF00"/>
              </a:solidFill>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out)">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nip Same Side Corner Rectangle 6"/>
          <p:cNvSpPr/>
          <p:nvPr/>
        </p:nvSpPr>
        <p:spPr>
          <a:xfrm>
            <a:off x="7237413" y="2571750"/>
            <a:ext cx="127000" cy="2087563"/>
          </a:xfrm>
          <a:prstGeom prst="snip2Same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Snip Same Side Corner Rectangle 5"/>
          <p:cNvSpPr/>
          <p:nvPr/>
        </p:nvSpPr>
        <p:spPr>
          <a:xfrm>
            <a:off x="4583113" y="2571750"/>
            <a:ext cx="125412" cy="2087563"/>
          </a:xfrm>
          <a:prstGeom prst="snip2Same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 name="Snip Same Side Corner Rectangle 3"/>
          <p:cNvSpPr/>
          <p:nvPr/>
        </p:nvSpPr>
        <p:spPr>
          <a:xfrm>
            <a:off x="1254125" y="2571750"/>
            <a:ext cx="125413" cy="2087563"/>
          </a:xfrm>
          <a:prstGeom prst="snip2Same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 name="Title 1"/>
          <p:cNvSpPr>
            <a:spLocks noGrp="1"/>
          </p:cNvSpPr>
          <p:nvPr>
            <p:ph type="title"/>
          </p:nvPr>
        </p:nvSpPr>
        <p:spPr/>
        <p:txBody>
          <a:bodyPr/>
          <a:lstStyle/>
          <a:p>
            <a:pPr eaLnBrk="1" hangingPunct="1"/>
            <a:r>
              <a:rPr lang="en-GB" smtClean="0"/>
              <a:t>Div</a:t>
            </a:r>
            <a:r>
              <a:rPr lang="lv-LV" smtClean="0"/>
              <a:t>i</a:t>
            </a:r>
            <a:r>
              <a:rPr lang="en-GB" smtClean="0"/>
              <a:t> gredzeni</a:t>
            </a:r>
            <a:endParaRPr lang="lv-LV" smtClean="0"/>
          </a:p>
        </p:txBody>
      </p:sp>
      <p:sp>
        <p:nvSpPr>
          <p:cNvPr id="3" name="Rounded Rectangle 2"/>
          <p:cNvSpPr/>
          <p:nvPr/>
        </p:nvSpPr>
        <p:spPr>
          <a:xfrm>
            <a:off x="57150" y="4156075"/>
            <a:ext cx="2519363" cy="503238"/>
          </a:xfrm>
          <a:prstGeom prst="round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2050" name="Picture 2"/>
          <p:cNvPicPr>
            <a:picLocks noChangeAspect="1" noChangeArrowheads="1"/>
          </p:cNvPicPr>
          <p:nvPr/>
        </p:nvPicPr>
        <p:blipFill>
          <a:blip r:embed="rId3"/>
          <a:srcRect/>
          <a:stretch>
            <a:fillRect/>
          </a:stretch>
        </p:blipFill>
        <p:spPr bwMode="auto">
          <a:xfrm>
            <a:off x="406400" y="3632200"/>
            <a:ext cx="1820863" cy="523875"/>
          </a:xfrm>
          <a:prstGeom prst="rect">
            <a:avLst/>
          </a:prstGeom>
          <a:noFill/>
          <a:ln w="9525">
            <a:noFill/>
            <a:miter lim="800000"/>
            <a:headEnd/>
            <a:tailEnd/>
          </a:ln>
        </p:spPr>
      </p:pic>
      <p:sp>
        <p:nvSpPr>
          <p:cNvPr id="10" name="7-Point Star 9"/>
          <p:cNvSpPr/>
          <p:nvPr/>
        </p:nvSpPr>
        <p:spPr>
          <a:xfrm>
            <a:off x="587375" y="5503863"/>
            <a:ext cx="666750" cy="661987"/>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5" name="7-Point Star 14"/>
          <p:cNvSpPr/>
          <p:nvPr/>
        </p:nvSpPr>
        <p:spPr>
          <a:xfrm>
            <a:off x="1562100" y="5503863"/>
            <a:ext cx="665163" cy="661987"/>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6" name="7-Point Star 15"/>
          <p:cNvSpPr/>
          <p:nvPr/>
        </p:nvSpPr>
        <p:spPr>
          <a:xfrm>
            <a:off x="2484438" y="5503863"/>
            <a:ext cx="665162" cy="661987"/>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9" name="Rectangle 18"/>
          <p:cNvSpPr/>
          <p:nvPr/>
        </p:nvSpPr>
        <p:spPr>
          <a:xfrm>
            <a:off x="3697482" y="5241973"/>
            <a:ext cx="2704588"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3 </a:t>
            </a:r>
            <a:r>
              <a:rPr lang="lv-LV"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gājieni</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par>
                                <p:cTn id="12" presetID="2" presetClass="entr" presetSubtype="4" fill="hold" nodeType="withEffect">
                                  <p:stCondLst>
                                    <p:cond delay="0"/>
                                  </p:stCondLst>
                                  <p:childTnLst>
                                    <p:set>
                                      <p:cBhvr>
                                        <p:cTn id="13" dur="1" fill="hold">
                                          <p:stCondLst>
                                            <p:cond delay="0"/>
                                          </p:stCondLst>
                                        </p:cTn>
                                        <p:tgtEl>
                                          <p:spTgt spid="2050"/>
                                        </p:tgtEl>
                                        <p:attrNameLst>
                                          <p:attrName>style.visibility</p:attrName>
                                        </p:attrNameLst>
                                      </p:cBhvr>
                                      <p:to>
                                        <p:strVal val="visible"/>
                                      </p:to>
                                    </p:set>
                                    <p:anim calcmode="lin" valueType="num">
                                      <p:cBhvr additive="base">
                                        <p:cTn id="14" dur="500" fill="hold"/>
                                        <p:tgtEl>
                                          <p:spTgt spid="2050"/>
                                        </p:tgtEl>
                                        <p:attrNameLst>
                                          <p:attrName>ppt_x</p:attrName>
                                        </p:attrNameLst>
                                      </p:cBhvr>
                                      <p:tavLst>
                                        <p:tav tm="0">
                                          <p:val>
                                            <p:strVal val="#ppt_x"/>
                                          </p:val>
                                        </p:tav>
                                        <p:tav tm="100000">
                                          <p:val>
                                            <p:strVal val="#ppt_x"/>
                                          </p:val>
                                        </p:tav>
                                      </p:tavLst>
                                    </p:anim>
                                    <p:anim calcmode="lin" valueType="num">
                                      <p:cBhvr additive="base">
                                        <p:cTn id="15" dur="500" fill="hold"/>
                                        <p:tgtEl>
                                          <p:spTgt spid="2050"/>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par>
                                <p:cTn id="20" presetID="22" presetClass="entr" presetSubtype="4"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00"/>
                                        <p:tgtEl>
                                          <p:spTgt spid="6"/>
                                        </p:tgtEl>
                                      </p:cBhvr>
                                    </p:animEffect>
                                  </p:childTnLst>
                                </p:cTn>
                              </p:par>
                              <p:par>
                                <p:cTn id="23" presetID="22" presetClass="entr" presetSubtype="4"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path" presetSubtype="0" accel="50000" decel="50000" fill="hold" nodeType="clickEffect">
                                  <p:stCondLst>
                                    <p:cond delay="0"/>
                                  </p:stCondLst>
                                  <p:childTnLst>
                                    <p:animMotion origin="layout" path="M 1.94444E-6 1.11111E-6 L 1.94444E-6 -0.28009 " pathEditMode="relative" rAng="0" ptsTypes="AA">
                                      <p:cBhvr>
                                        <p:cTn id="29" dur="2000" fill="hold"/>
                                        <p:tgtEl>
                                          <p:spTgt spid="2050"/>
                                        </p:tgtEl>
                                        <p:attrNameLst>
                                          <p:attrName>ppt_x</p:attrName>
                                          <p:attrName>ppt_y</p:attrName>
                                        </p:attrNameLst>
                                      </p:cBhvr>
                                      <p:rCtr x="0" y="-14005"/>
                                    </p:animMotion>
                                  </p:childTnLst>
                                </p:cTn>
                              </p:par>
                            </p:childTnLst>
                          </p:cTn>
                        </p:par>
                        <p:par>
                          <p:cTn id="30" fill="hold">
                            <p:stCondLst>
                              <p:cond delay="2000"/>
                            </p:stCondLst>
                            <p:childTnLst>
                              <p:par>
                                <p:cTn id="31" presetID="42" presetClass="path" presetSubtype="0" accel="50000" decel="50000" fill="hold" nodeType="afterEffect">
                                  <p:stCondLst>
                                    <p:cond delay="0"/>
                                  </p:stCondLst>
                                  <p:childTnLst>
                                    <p:animMotion origin="layout" path="M 1.94444E-6 -0.28009 L 0.3651 -0.28009 " pathEditMode="relative" rAng="0" ptsTypes="AA">
                                      <p:cBhvr>
                                        <p:cTn id="32" dur="2000" fill="hold"/>
                                        <p:tgtEl>
                                          <p:spTgt spid="2050"/>
                                        </p:tgtEl>
                                        <p:attrNameLst>
                                          <p:attrName>ppt_x</p:attrName>
                                          <p:attrName>ppt_y</p:attrName>
                                        </p:attrNameLst>
                                      </p:cBhvr>
                                      <p:rCtr x="18247" y="0"/>
                                    </p:animMotion>
                                  </p:childTnLst>
                                </p:cTn>
                              </p:par>
                            </p:childTnLst>
                          </p:cTn>
                        </p:par>
                        <p:par>
                          <p:cTn id="33" fill="hold">
                            <p:stCondLst>
                              <p:cond delay="4000"/>
                            </p:stCondLst>
                            <p:childTnLst>
                              <p:par>
                                <p:cTn id="34" presetID="42" presetClass="path" presetSubtype="0" accel="50000" decel="50000" fill="hold" nodeType="afterEffect">
                                  <p:stCondLst>
                                    <p:cond delay="0"/>
                                  </p:stCondLst>
                                  <p:childTnLst>
                                    <p:animMotion origin="layout" path="M 0.36511 -0.28 L 0.36389 0.07907 " pathEditMode="relative" rAng="0" ptsTypes="AA">
                                      <p:cBhvr>
                                        <p:cTn id="35" dur="2000" fill="hold"/>
                                        <p:tgtEl>
                                          <p:spTgt spid="2050"/>
                                        </p:tgtEl>
                                        <p:attrNameLst>
                                          <p:attrName>ppt_x</p:attrName>
                                          <p:attrName>ppt_y</p:attrName>
                                        </p:attrNameLst>
                                      </p:cBhvr>
                                      <p:rCtr x="-69" y="17942"/>
                                    </p:animMotion>
                                  </p:childTnLst>
                                </p:cTn>
                              </p:par>
                            </p:childTnLst>
                          </p:cTn>
                        </p:par>
                        <p:par>
                          <p:cTn id="36" fill="hold">
                            <p:stCondLst>
                              <p:cond delay="6000"/>
                            </p:stCondLst>
                            <p:childTnLst>
                              <p:par>
                                <p:cTn id="37" presetID="49" presetClass="entr" presetSubtype="0" decel="10000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fltVal val="0"/>
                                          </p:val>
                                        </p:tav>
                                        <p:tav tm="100000">
                                          <p:val>
                                            <p:strVal val="#ppt_h"/>
                                          </p:val>
                                        </p:tav>
                                      </p:tavLst>
                                    </p:anim>
                                    <p:anim calcmode="lin" valueType="num">
                                      <p:cBhvr>
                                        <p:cTn id="41" dur="500" fill="hold"/>
                                        <p:tgtEl>
                                          <p:spTgt spid="10"/>
                                        </p:tgtEl>
                                        <p:attrNameLst>
                                          <p:attrName>style.rotation</p:attrName>
                                        </p:attrNameLst>
                                      </p:cBhvr>
                                      <p:tavLst>
                                        <p:tav tm="0">
                                          <p:val>
                                            <p:fltVal val="360"/>
                                          </p:val>
                                        </p:tav>
                                        <p:tav tm="100000">
                                          <p:val>
                                            <p:fltVal val="0"/>
                                          </p:val>
                                        </p:tav>
                                      </p:tavLst>
                                    </p:anim>
                                    <p:animEffect transition="in" filter="fade">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1" nodeType="clickEffect">
                                  <p:stCondLst>
                                    <p:cond delay="0"/>
                                  </p:stCondLst>
                                  <p:childTnLst>
                                    <p:animMotion origin="layout" path="M 1.94444E-6 -8.23312E-7 L 1.94444E-6 -0.35453 " pathEditMode="relative" rAng="0" ptsTypes="AA">
                                      <p:cBhvr>
                                        <p:cTn id="46" dur="2000" fill="hold"/>
                                        <p:tgtEl>
                                          <p:spTgt spid="3"/>
                                        </p:tgtEl>
                                        <p:attrNameLst>
                                          <p:attrName>ppt_x</p:attrName>
                                          <p:attrName>ppt_y</p:attrName>
                                        </p:attrNameLst>
                                      </p:cBhvr>
                                      <p:rCtr x="0" y="-17738"/>
                                    </p:animMotion>
                                  </p:childTnLst>
                                </p:cTn>
                              </p:par>
                            </p:childTnLst>
                          </p:cTn>
                        </p:par>
                        <p:par>
                          <p:cTn id="47" fill="hold">
                            <p:stCondLst>
                              <p:cond delay="2000"/>
                            </p:stCondLst>
                            <p:childTnLst>
                              <p:par>
                                <p:cTn id="48" presetID="63" presetClass="path" presetSubtype="0" accel="50000" decel="50000" fill="hold" grpId="2" nodeType="afterEffect">
                                  <p:stCondLst>
                                    <p:cond delay="0"/>
                                  </p:stCondLst>
                                  <p:childTnLst>
                                    <p:animMotion origin="layout" path="M 1.94444E-6 -0.35453 L 0.65642 -0.35453 " pathEditMode="relative" rAng="0" ptsTypes="AA">
                                      <p:cBhvr>
                                        <p:cTn id="49" dur="2000" fill="hold"/>
                                        <p:tgtEl>
                                          <p:spTgt spid="3"/>
                                        </p:tgtEl>
                                        <p:attrNameLst>
                                          <p:attrName>ppt_x</p:attrName>
                                          <p:attrName>ppt_y</p:attrName>
                                        </p:attrNameLst>
                                      </p:cBhvr>
                                      <p:rCtr x="32813" y="0"/>
                                    </p:animMotion>
                                  </p:childTnLst>
                                </p:cTn>
                              </p:par>
                            </p:childTnLst>
                          </p:cTn>
                        </p:par>
                        <p:par>
                          <p:cTn id="50" fill="hold">
                            <p:stCondLst>
                              <p:cond delay="4000"/>
                            </p:stCondLst>
                            <p:childTnLst>
                              <p:par>
                                <p:cTn id="51" presetID="42" presetClass="path" presetSubtype="0" accel="50000" decel="50000" fill="hold" grpId="3" nodeType="afterEffect">
                                  <p:stCondLst>
                                    <p:cond delay="0"/>
                                  </p:stCondLst>
                                  <p:childTnLst>
                                    <p:animMotion origin="layout" path="M 0.65642 -0.35453 L 0.65642 0.00208 " pathEditMode="relative" rAng="0" ptsTypes="AA">
                                      <p:cBhvr>
                                        <p:cTn id="52" dur="2000" fill="hold"/>
                                        <p:tgtEl>
                                          <p:spTgt spid="3"/>
                                        </p:tgtEl>
                                        <p:attrNameLst>
                                          <p:attrName>ppt_x</p:attrName>
                                          <p:attrName>ppt_y</p:attrName>
                                        </p:attrNameLst>
                                      </p:cBhvr>
                                      <p:rCtr x="0" y="17831"/>
                                    </p:animMotion>
                                  </p:childTnLst>
                                </p:cTn>
                              </p:par>
                            </p:childTnLst>
                          </p:cTn>
                        </p:par>
                        <p:par>
                          <p:cTn id="53" fill="hold">
                            <p:stCondLst>
                              <p:cond delay="6000"/>
                            </p:stCondLst>
                            <p:childTnLst>
                              <p:par>
                                <p:cTn id="54" presetID="49" presetClass="entr" presetSubtype="0" decel="100000" fill="hold" nodeType="after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ppt_w</p:attrName>
                                        </p:attrNameLst>
                                      </p:cBhvr>
                                      <p:tavLst>
                                        <p:tav tm="0">
                                          <p:val>
                                            <p:fltVal val="0"/>
                                          </p:val>
                                        </p:tav>
                                        <p:tav tm="100000">
                                          <p:val>
                                            <p:strVal val="#ppt_w"/>
                                          </p:val>
                                        </p:tav>
                                      </p:tavLst>
                                    </p:anim>
                                    <p:anim calcmode="lin" valueType="num">
                                      <p:cBhvr>
                                        <p:cTn id="57" dur="500" fill="hold"/>
                                        <p:tgtEl>
                                          <p:spTgt spid="15"/>
                                        </p:tgtEl>
                                        <p:attrNameLst>
                                          <p:attrName>ppt_h</p:attrName>
                                        </p:attrNameLst>
                                      </p:cBhvr>
                                      <p:tavLst>
                                        <p:tav tm="0">
                                          <p:val>
                                            <p:fltVal val="0"/>
                                          </p:val>
                                        </p:tav>
                                        <p:tav tm="100000">
                                          <p:val>
                                            <p:strVal val="#ppt_h"/>
                                          </p:val>
                                        </p:tav>
                                      </p:tavLst>
                                    </p:anim>
                                    <p:anim calcmode="lin" valueType="num">
                                      <p:cBhvr>
                                        <p:cTn id="58" dur="500" fill="hold"/>
                                        <p:tgtEl>
                                          <p:spTgt spid="15"/>
                                        </p:tgtEl>
                                        <p:attrNameLst>
                                          <p:attrName>style.rotation</p:attrName>
                                        </p:attrNameLst>
                                      </p:cBhvr>
                                      <p:tavLst>
                                        <p:tav tm="0">
                                          <p:val>
                                            <p:fltVal val="360"/>
                                          </p:val>
                                        </p:tav>
                                        <p:tav tm="100000">
                                          <p:val>
                                            <p:fltVal val="0"/>
                                          </p:val>
                                        </p:tav>
                                      </p:tavLst>
                                    </p:anim>
                                    <p:animEffect transition="in" filter="fade">
                                      <p:cBhvr>
                                        <p:cTn id="59" dur="500"/>
                                        <p:tgtEl>
                                          <p:spTgt spid="15"/>
                                        </p:tgtEl>
                                      </p:cBhvr>
                                    </p:animEffect>
                                  </p:childTnLst>
                                </p:cTn>
                              </p:par>
                            </p:childTnLst>
                          </p:cTn>
                        </p:par>
                      </p:childTnLst>
                    </p:cTn>
                  </p:par>
                  <p:par>
                    <p:cTn id="60" fill="hold">
                      <p:stCondLst>
                        <p:cond delay="indefinite"/>
                      </p:stCondLst>
                      <p:childTnLst>
                        <p:par>
                          <p:cTn id="61" fill="hold">
                            <p:stCondLst>
                              <p:cond delay="0"/>
                            </p:stCondLst>
                            <p:childTnLst>
                              <p:par>
                                <p:cTn id="62" presetID="42" presetClass="path" presetSubtype="0" accel="50000" decel="50000" fill="hold" nodeType="clickEffect">
                                  <p:stCondLst>
                                    <p:cond delay="0"/>
                                  </p:stCondLst>
                                  <p:childTnLst>
                                    <p:animMotion origin="layout" path="M 0.36389 0.07917 L 0.36389 -0.27777 " pathEditMode="relative" rAng="0" ptsTypes="AA">
                                      <p:cBhvr>
                                        <p:cTn id="63" dur="2000" fill="hold"/>
                                        <p:tgtEl>
                                          <p:spTgt spid="2050"/>
                                        </p:tgtEl>
                                        <p:attrNameLst>
                                          <p:attrName>ppt_x</p:attrName>
                                          <p:attrName>ppt_y</p:attrName>
                                        </p:attrNameLst>
                                      </p:cBhvr>
                                      <p:rCtr x="0" y="-17847"/>
                                    </p:animMotion>
                                  </p:childTnLst>
                                </p:cTn>
                              </p:par>
                            </p:childTnLst>
                          </p:cTn>
                        </p:par>
                        <p:par>
                          <p:cTn id="64" fill="hold">
                            <p:stCondLst>
                              <p:cond delay="2000"/>
                            </p:stCondLst>
                            <p:childTnLst>
                              <p:par>
                                <p:cTn id="65" presetID="42" presetClass="path" presetSubtype="0" accel="50000" decel="50000" fill="hold" nodeType="afterEffect">
                                  <p:stCondLst>
                                    <p:cond delay="0"/>
                                  </p:stCondLst>
                                  <p:childTnLst>
                                    <p:animMotion origin="layout" path="M 0.36511 -0.28032 L 0.65539 -0.27777 " pathEditMode="relative" rAng="0" ptsTypes="AA">
                                      <p:cBhvr>
                                        <p:cTn id="66" dur="2000" fill="hold"/>
                                        <p:tgtEl>
                                          <p:spTgt spid="2050"/>
                                        </p:tgtEl>
                                        <p:attrNameLst>
                                          <p:attrName>ppt_x</p:attrName>
                                          <p:attrName>ppt_y</p:attrName>
                                        </p:attrNameLst>
                                      </p:cBhvr>
                                      <p:rCtr x="14514" y="116"/>
                                    </p:animMotion>
                                  </p:childTnLst>
                                </p:cTn>
                              </p:par>
                            </p:childTnLst>
                          </p:cTn>
                        </p:par>
                        <p:par>
                          <p:cTn id="67" fill="hold">
                            <p:stCondLst>
                              <p:cond delay="4000"/>
                            </p:stCondLst>
                            <p:childTnLst>
                              <p:par>
                                <p:cTn id="68" presetID="42" presetClass="path" presetSubtype="0" accel="50000" decel="50000" fill="hold" nodeType="afterEffect">
                                  <p:stCondLst>
                                    <p:cond delay="0"/>
                                  </p:stCondLst>
                                  <p:childTnLst>
                                    <p:animMotion origin="layout" path="M 0.65643 -0.27986 L 0.65539 0.00579 " pathEditMode="relative" rAng="0" ptsTypes="AA">
                                      <p:cBhvr>
                                        <p:cTn id="69" dur="2000" fill="hold"/>
                                        <p:tgtEl>
                                          <p:spTgt spid="2050"/>
                                        </p:tgtEl>
                                        <p:attrNameLst>
                                          <p:attrName>ppt_x</p:attrName>
                                          <p:attrName>ppt_y</p:attrName>
                                        </p:attrNameLst>
                                      </p:cBhvr>
                                      <p:rCtr x="-52" y="14282"/>
                                    </p:animMotion>
                                  </p:childTnLst>
                                </p:cTn>
                              </p:par>
                            </p:childTnLst>
                          </p:cTn>
                        </p:par>
                        <p:par>
                          <p:cTn id="70" fill="hold">
                            <p:stCondLst>
                              <p:cond delay="6000"/>
                            </p:stCondLst>
                            <p:childTnLst>
                              <p:par>
                                <p:cTn id="71" presetID="49" presetClass="entr" presetSubtype="0" decel="100000" fill="hold" nodeType="after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fltVal val="0"/>
                                          </p:val>
                                        </p:tav>
                                        <p:tav tm="100000">
                                          <p:val>
                                            <p:strVal val="#ppt_w"/>
                                          </p:val>
                                        </p:tav>
                                      </p:tavLst>
                                    </p:anim>
                                    <p:anim calcmode="lin" valueType="num">
                                      <p:cBhvr>
                                        <p:cTn id="74" dur="500" fill="hold"/>
                                        <p:tgtEl>
                                          <p:spTgt spid="16"/>
                                        </p:tgtEl>
                                        <p:attrNameLst>
                                          <p:attrName>ppt_h</p:attrName>
                                        </p:attrNameLst>
                                      </p:cBhvr>
                                      <p:tavLst>
                                        <p:tav tm="0">
                                          <p:val>
                                            <p:fltVal val="0"/>
                                          </p:val>
                                        </p:tav>
                                        <p:tav tm="100000">
                                          <p:val>
                                            <p:strVal val="#ppt_h"/>
                                          </p:val>
                                        </p:tav>
                                      </p:tavLst>
                                    </p:anim>
                                    <p:anim calcmode="lin" valueType="num">
                                      <p:cBhvr>
                                        <p:cTn id="75" dur="500" fill="hold"/>
                                        <p:tgtEl>
                                          <p:spTgt spid="16"/>
                                        </p:tgtEl>
                                        <p:attrNameLst>
                                          <p:attrName>style.rotation</p:attrName>
                                        </p:attrNameLst>
                                      </p:cBhvr>
                                      <p:tavLst>
                                        <p:tav tm="0">
                                          <p:val>
                                            <p:fltVal val="360"/>
                                          </p:val>
                                        </p:tav>
                                        <p:tav tm="100000">
                                          <p:val>
                                            <p:fltVal val="0"/>
                                          </p:val>
                                        </p:tav>
                                      </p:tavLst>
                                    </p:anim>
                                    <p:animEffect transition="in" filter="fade">
                                      <p:cBhvr>
                                        <p:cTn id="76" dur="500"/>
                                        <p:tgtEl>
                                          <p:spTgt spid="16"/>
                                        </p:tgtEl>
                                      </p:cBhvr>
                                    </p:animEffect>
                                  </p:childTnLst>
                                </p:cTn>
                              </p:par>
                            </p:childTnLst>
                          </p:cTn>
                        </p:par>
                        <p:par>
                          <p:cTn id="77" fill="hold">
                            <p:stCondLst>
                              <p:cond delay="6500"/>
                            </p:stCondLst>
                            <p:childTnLst>
                              <p:par>
                                <p:cTn id="78" presetID="14" presetClass="entr" presetSubtype="10" fill="hold" nodeType="afterEffect">
                                  <p:stCondLst>
                                    <p:cond delay="0"/>
                                  </p:stCondLst>
                                  <p:childTnLst>
                                    <p:set>
                                      <p:cBhvr>
                                        <p:cTn id="79" dur="1" fill="hold">
                                          <p:stCondLst>
                                            <p:cond delay="0"/>
                                          </p:stCondLst>
                                        </p:cTn>
                                        <p:tgtEl>
                                          <p:spTgt spid="19"/>
                                        </p:tgtEl>
                                        <p:attrNameLst>
                                          <p:attrName>style.visibility</p:attrName>
                                        </p:attrNameLst>
                                      </p:cBhvr>
                                      <p:to>
                                        <p:strVal val="visible"/>
                                      </p:to>
                                    </p:set>
                                    <p:animEffect transition="in" filter="randombar(horizontal)">
                                      <p:cBhvr>
                                        <p:cTn id="8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3" grpId="1" animBg="1"/>
      <p:bldP spid="3" grpId="2" animBg="1"/>
      <p:bldP spid="3" grpId="3"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95288" y="549275"/>
          <a:ext cx="8424862" cy="5903913"/>
        </p:xfrm>
        <a:graphic>
          <a:graphicData uri="http://schemas.openxmlformats.org/drawingml/2006/table">
            <a:tbl>
              <a:tblPr firstRow="1" bandRow="1">
                <a:tableStyleId>{616DA210-FB5B-4158-B5E0-FEB733F419BA}</a:tableStyleId>
              </a:tblPr>
              <a:tblGrid>
                <a:gridCol w="4212468"/>
                <a:gridCol w="4212468"/>
              </a:tblGrid>
              <a:tr h="1060930">
                <a:tc>
                  <a:txBody>
                    <a:bodyPr/>
                    <a:lstStyle/>
                    <a:p>
                      <a:pPr algn="ctr"/>
                      <a:r>
                        <a:rPr lang="en-GB" sz="2800" dirty="0" err="1" smtClean="0">
                          <a:solidFill>
                            <a:srgbClr val="FFFF00"/>
                          </a:solidFill>
                        </a:rPr>
                        <a:t>Gredzenu</a:t>
                      </a:r>
                      <a:r>
                        <a:rPr lang="en-GB" sz="2800" dirty="0" smtClean="0">
                          <a:solidFill>
                            <a:srgbClr val="FFFF00"/>
                          </a:solidFill>
                        </a:rPr>
                        <a:t> </a:t>
                      </a:r>
                      <a:r>
                        <a:rPr lang="en-GB" sz="2800" dirty="0" err="1" smtClean="0">
                          <a:solidFill>
                            <a:srgbClr val="FFFF00"/>
                          </a:solidFill>
                        </a:rPr>
                        <a:t>skait</a:t>
                      </a:r>
                      <a:r>
                        <a:rPr lang="lv-LV" sz="2800" dirty="0" smtClean="0">
                          <a:solidFill>
                            <a:srgbClr val="FFFF00"/>
                          </a:solidFill>
                        </a:rPr>
                        <a:t>s</a:t>
                      </a:r>
                      <a:endParaRPr lang="ru-RU" sz="2800" dirty="0" smtClean="0">
                        <a:solidFill>
                          <a:srgbClr val="FFFF00"/>
                        </a:solidFill>
                      </a:endParaRPr>
                    </a:p>
                    <a:p>
                      <a:pPr algn="ctr"/>
                      <a:r>
                        <a:rPr lang="lv-LV" sz="2800" b="0" dirty="0" smtClean="0">
                          <a:solidFill>
                            <a:srgbClr val="FFFF00"/>
                          </a:solidFill>
                        </a:rPr>
                        <a:t>n</a:t>
                      </a:r>
                      <a:endParaRPr lang="en-GB" sz="2800" b="0" dirty="0">
                        <a:solidFill>
                          <a:srgbClr val="FFFF00"/>
                        </a:solidFill>
                      </a:endParaRPr>
                    </a:p>
                  </a:txBody>
                  <a:tcPr anchor="ctr"/>
                </a:tc>
                <a:tc>
                  <a:txBody>
                    <a:bodyPr/>
                    <a:lstStyle/>
                    <a:p>
                      <a:pPr algn="ctr"/>
                      <a:r>
                        <a:rPr lang="lv-LV" sz="2800" dirty="0" smtClean="0">
                          <a:solidFill>
                            <a:srgbClr val="FFFF00"/>
                          </a:solidFill>
                        </a:rPr>
                        <a:t>Gājienu skaits</a:t>
                      </a:r>
                    </a:p>
                    <a:p>
                      <a:pPr algn="ctr"/>
                      <a:r>
                        <a:rPr lang="lv-LV" sz="2800" b="0" dirty="0" smtClean="0">
                          <a:solidFill>
                            <a:srgbClr val="FFFF00"/>
                          </a:solidFill>
                        </a:rPr>
                        <a:t>Tn</a:t>
                      </a:r>
                      <a:endParaRPr lang="en-GB" sz="2800" b="0" dirty="0">
                        <a:solidFill>
                          <a:srgbClr val="FFFF00"/>
                        </a:solidFill>
                      </a:endParaRPr>
                    </a:p>
                  </a:txBody>
                  <a:tcPr anchor="ctr"/>
                </a:tc>
              </a:tr>
              <a:tr h="605466">
                <a:tc>
                  <a:txBody>
                    <a:bodyPr/>
                    <a:lstStyle/>
                    <a:p>
                      <a:pPr algn="ctr"/>
                      <a:r>
                        <a:rPr lang="ru-RU" sz="2800" dirty="0" smtClean="0">
                          <a:solidFill>
                            <a:srgbClr val="FFFF00"/>
                          </a:solidFill>
                        </a:rPr>
                        <a:t>1</a:t>
                      </a:r>
                      <a:endParaRPr lang="en-GB" sz="2800" dirty="0">
                        <a:solidFill>
                          <a:srgbClr val="FFFF00"/>
                        </a:solidFill>
                      </a:endParaRPr>
                    </a:p>
                  </a:txBody>
                  <a:tcPr anchor="ctr"/>
                </a:tc>
                <a:tc>
                  <a:txBody>
                    <a:bodyPr/>
                    <a:lstStyle/>
                    <a:p>
                      <a:pPr marL="0" algn="ctr" defTabSz="914400" rtl="0" eaLnBrk="1" latinLnBrk="0" hangingPunct="1"/>
                      <a:r>
                        <a:rPr lang="ru-RU" sz="2800" kern="1200" dirty="0" smtClean="0">
                          <a:solidFill>
                            <a:srgbClr val="FFFF00"/>
                          </a:solidFill>
                          <a:latin typeface="+mn-lt"/>
                          <a:ea typeface="+mn-ea"/>
                          <a:cs typeface="+mn-cs"/>
                        </a:rPr>
                        <a:t>1</a:t>
                      </a:r>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2</a:t>
                      </a:r>
                      <a:endParaRPr lang="en-GB" sz="2800" dirty="0">
                        <a:solidFill>
                          <a:srgbClr val="FFFF00"/>
                        </a:solidFill>
                      </a:endParaRPr>
                    </a:p>
                  </a:txBody>
                  <a:tcPr anchor="ctr"/>
                </a:tc>
                <a:tc>
                  <a:txBody>
                    <a:bodyPr/>
                    <a:lstStyle/>
                    <a:p>
                      <a:pPr marL="0" algn="ctr" defTabSz="914400" rtl="0" eaLnBrk="1" latinLnBrk="0" hangingPunct="1"/>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3</a:t>
                      </a:r>
                      <a:endParaRPr lang="en-GB" sz="2800" dirty="0">
                        <a:solidFill>
                          <a:srgbClr val="FFFF00"/>
                        </a:solidFill>
                      </a:endParaRPr>
                    </a:p>
                  </a:txBody>
                  <a:tcPr anchor="ctr"/>
                </a:tc>
                <a:tc>
                  <a:txBody>
                    <a:bodyPr/>
                    <a:lstStyle/>
                    <a:p>
                      <a:pPr marL="0" algn="ctr" defTabSz="914400" rtl="0" eaLnBrk="1" latinLnBrk="0" hangingPunct="1"/>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4</a:t>
                      </a:r>
                      <a:endParaRPr lang="en-GB" sz="2800" dirty="0">
                        <a:solidFill>
                          <a:srgbClr val="FFFF00"/>
                        </a:solidFill>
                      </a:endParaRPr>
                    </a:p>
                  </a:txBody>
                  <a:tcPr anchor="ctr"/>
                </a:tc>
                <a:tc>
                  <a:txBody>
                    <a:bodyPr/>
                    <a:lstStyle/>
                    <a:p>
                      <a:pPr marL="0" algn="ctr" defTabSz="914400" rtl="0" eaLnBrk="1" latinLnBrk="0" hangingPunct="1"/>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5</a:t>
                      </a:r>
                      <a:endParaRPr lang="en-GB" sz="2800" dirty="0">
                        <a:solidFill>
                          <a:srgbClr val="FFFF00"/>
                        </a:solidFill>
                      </a:endParaRPr>
                    </a:p>
                  </a:txBody>
                  <a:tcPr anchor="ctr"/>
                </a:tc>
                <a:tc>
                  <a:txBody>
                    <a:bodyPr/>
                    <a:lstStyle/>
                    <a:p>
                      <a:pPr marL="0" algn="ctr" defTabSz="914400" rtl="0" eaLnBrk="1" latinLnBrk="0" hangingPunct="1"/>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6</a:t>
                      </a:r>
                      <a:endParaRPr lang="en-GB" sz="2800" dirty="0">
                        <a:solidFill>
                          <a:srgbClr val="FFFF00"/>
                        </a:solidFill>
                      </a:endParaRPr>
                    </a:p>
                  </a:txBody>
                  <a:tcPr anchor="ctr"/>
                </a:tc>
                <a:tc>
                  <a:txBody>
                    <a:bodyPr/>
                    <a:lstStyle/>
                    <a:p>
                      <a:pPr marL="0" algn="ctr" defTabSz="914400" rtl="0" eaLnBrk="1" latinLnBrk="0" hangingPunct="1"/>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7</a:t>
                      </a:r>
                      <a:endParaRPr lang="en-GB" sz="2800" dirty="0">
                        <a:solidFill>
                          <a:srgbClr val="FFFF00"/>
                        </a:solidFill>
                      </a:endParaRPr>
                    </a:p>
                  </a:txBody>
                  <a:tcPr anchor="ctr"/>
                </a:tc>
                <a:tc>
                  <a:txBody>
                    <a:bodyPr/>
                    <a:lstStyle/>
                    <a:p>
                      <a:pPr marL="0" algn="ctr" defTabSz="914400" rtl="0" eaLnBrk="1" latinLnBrk="0" hangingPunct="1"/>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a:t>
                      </a:r>
                      <a:endParaRPr lang="en-GB" sz="2800" dirty="0">
                        <a:solidFill>
                          <a:srgbClr val="FFFF00"/>
                        </a:solidFill>
                      </a:endParaRPr>
                    </a:p>
                  </a:txBody>
                  <a:tcPr anchor="ctr">
                    <a:lnB w="12700" cmpd="sng">
                      <a:noFill/>
                    </a:lnB>
                  </a:tcPr>
                </a:tc>
                <a:tc>
                  <a:txBody>
                    <a:bodyPr/>
                    <a:lstStyle/>
                    <a:p>
                      <a:pPr algn="ctr"/>
                      <a:r>
                        <a:rPr lang="ru-RU" sz="2800" dirty="0" smtClean="0">
                          <a:solidFill>
                            <a:srgbClr val="FFFF00"/>
                          </a:solidFill>
                        </a:rPr>
                        <a:t>…</a:t>
                      </a:r>
                      <a:endParaRPr lang="en-GB" sz="2800" dirty="0">
                        <a:solidFill>
                          <a:srgbClr val="FFFF00"/>
                        </a:solidFill>
                      </a:endParaRPr>
                    </a:p>
                  </a:txBody>
                  <a:tcPr anchor="ctr">
                    <a:lnB w="12700" cmpd="sng">
                      <a:noFill/>
                    </a:lnB>
                  </a:tcPr>
                </a:tc>
              </a:tr>
            </a:tbl>
          </a:graphicData>
        </a:graphic>
      </p:graphicFrame>
      <p:sp>
        <p:nvSpPr>
          <p:cNvPr id="2" name="TextBox 1"/>
          <p:cNvSpPr txBox="1">
            <a:spLocks noChangeArrowheads="1"/>
          </p:cNvSpPr>
          <p:nvPr/>
        </p:nvSpPr>
        <p:spPr bwMode="auto">
          <a:xfrm>
            <a:off x="6084888" y="2276475"/>
            <a:ext cx="1223962" cy="523875"/>
          </a:xfrm>
          <a:prstGeom prst="rect">
            <a:avLst/>
          </a:prstGeom>
          <a:noFill/>
          <a:ln w="9525">
            <a:noFill/>
            <a:miter lim="800000"/>
            <a:headEnd/>
            <a:tailEnd/>
          </a:ln>
        </p:spPr>
        <p:txBody>
          <a:bodyPr>
            <a:spAutoFit/>
          </a:bodyPr>
          <a:lstStyle/>
          <a:p>
            <a:pPr algn="ctr"/>
            <a:r>
              <a:rPr lang="ru-RU" sz="2800" b="1">
                <a:solidFill>
                  <a:srgbClr val="FFFF00"/>
                </a:solidFill>
                <a:latin typeface="Times New Roman" pitchFamily="18" charset="0"/>
              </a:rPr>
              <a:t>3</a:t>
            </a:r>
            <a:endParaRPr lang="en-GB" sz="2800" b="1">
              <a:solidFill>
                <a:srgbClr val="FFFF00"/>
              </a:solidFill>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out)">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nip Same Side Corner Rectangle 6"/>
          <p:cNvSpPr/>
          <p:nvPr/>
        </p:nvSpPr>
        <p:spPr>
          <a:xfrm>
            <a:off x="7310438" y="2571750"/>
            <a:ext cx="125412" cy="2087563"/>
          </a:xfrm>
          <a:prstGeom prst="snip2Same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Snip Same Side Corner Rectangle 5"/>
          <p:cNvSpPr/>
          <p:nvPr/>
        </p:nvSpPr>
        <p:spPr>
          <a:xfrm>
            <a:off x="4583113" y="2571750"/>
            <a:ext cx="125412" cy="2087563"/>
          </a:xfrm>
          <a:prstGeom prst="snip2Same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 name="Snip Same Side Corner Rectangle 3"/>
          <p:cNvSpPr/>
          <p:nvPr/>
        </p:nvSpPr>
        <p:spPr>
          <a:xfrm>
            <a:off x="1254125" y="2571750"/>
            <a:ext cx="125413" cy="2087563"/>
          </a:xfrm>
          <a:prstGeom prst="snip2Same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 name="Title 1"/>
          <p:cNvSpPr>
            <a:spLocks noGrp="1"/>
          </p:cNvSpPr>
          <p:nvPr>
            <p:ph type="title"/>
          </p:nvPr>
        </p:nvSpPr>
        <p:spPr/>
        <p:txBody>
          <a:bodyPr/>
          <a:lstStyle/>
          <a:p>
            <a:pPr eaLnBrk="1" hangingPunct="1"/>
            <a:r>
              <a:rPr lang="en-GB" smtClean="0"/>
              <a:t>Trīs gredzen</a:t>
            </a:r>
            <a:r>
              <a:rPr lang="lv-LV" smtClean="0"/>
              <a:t>i</a:t>
            </a:r>
            <a:endParaRPr lang="en-GB" smtClean="0"/>
          </a:p>
        </p:txBody>
      </p:sp>
      <p:sp>
        <p:nvSpPr>
          <p:cNvPr id="3" name="Rounded Rectangle 2"/>
          <p:cNvSpPr/>
          <p:nvPr/>
        </p:nvSpPr>
        <p:spPr>
          <a:xfrm>
            <a:off x="463550" y="3663950"/>
            <a:ext cx="1763713" cy="504825"/>
          </a:xfrm>
          <a:prstGeom prst="round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2050" name="Picture 2"/>
          <p:cNvPicPr>
            <a:picLocks noChangeAspect="1" noChangeArrowheads="1"/>
          </p:cNvPicPr>
          <p:nvPr/>
        </p:nvPicPr>
        <p:blipFill>
          <a:blip r:embed="rId3"/>
          <a:srcRect/>
          <a:stretch>
            <a:fillRect/>
          </a:stretch>
        </p:blipFill>
        <p:spPr bwMode="auto">
          <a:xfrm>
            <a:off x="755650" y="3140075"/>
            <a:ext cx="1138238" cy="523875"/>
          </a:xfrm>
          <a:prstGeom prst="rect">
            <a:avLst/>
          </a:prstGeom>
          <a:noFill/>
          <a:ln w="9525">
            <a:noFill/>
            <a:miter lim="800000"/>
            <a:headEnd/>
            <a:tailEnd/>
          </a:ln>
        </p:spPr>
      </p:pic>
      <p:sp>
        <p:nvSpPr>
          <p:cNvPr id="10" name="7-Point Star 9"/>
          <p:cNvSpPr/>
          <p:nvPr/>
        </p:nvSpPr>
        <p:spPr>
          <a:xfrm>
            <a:off x="68263" y="5503863"/>
            <a:ext cx="665162" cy="661987"/>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5" name="7-Point Star 14"/>
          <p:cNvSpPr/>
          <p:nvPr/>
        </p:nvSpPr>
        <p:spPr>
          <a:xfrm>
            <a:off x="860425" y="5510213"/>
            <a:ext cx="665163" cy="661987"/>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6" name="7-Point Star 15"/>
          <p:cNvSpPr/>
          <p:nvPr/>
        </p:nvSpPr>
        <p:spPr>
          <a:xfrm>
            <a:off x="2535238" y="5503863"/>
            <a:ext cx="666750" cy="661987"/>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9" name="Rectangle 18"/>
          <p:cNvSpPr/>
          <p:nvPr/>
        </p:nvSpPr>
        <p:spPr>
          <a:xfrm>
            <a:off x="5932423" y="5911916"/>
            <a:ext cx="2704587"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lv-LV"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7</a:t>
            </a:r>
            <a:r>
              <a:rPr lang="ru-RU"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 </a:t>
            </a:r>
            <a:r>
              <a:rPr lang="lv-LV"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gājieni</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ndParaRPr>
          </a:p>
        </p:txBody>
      </p:sp>
      <p:sp>
        <p:nvSpPr>
          <p:cNvPr id="5" name="Rounded Rectangle 4"/>
          <p:cNvSpPr/>
          <p:nvPr/>
        </p:nvSpPr>
        <p:spPr>
          <a:xfrm>
            <a:off x="68263" y="4168775"/>
            <a:ext cx="2555875" cy="490538"/>
          </a:xfrm>
          <a:prstGeom prst="round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4" name="7-Point Star 13"/>
          <p:cNvSpPr/>
          <p:nvPr/>
        </p:nvSpPr>
        <p:spPr>
          <a:xfrm>
            <a:off x="1704975" y="5510213"/>
            <a:ext cx="666750" cy="661987"/>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7" name="7-Point Star 16"/>
          <p:cNvSpPr/>
          <p:nvPr/>
        </p:nvSpPr>
        <p:spPr>
          <a:xfrm>
            <a:off x="4932363" y="5468938"/>
            <a:ext cx="665162" cy="661987"/>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8" name="7-Point Star 17"/>
          <p:cNvSpPr/>
          <p:nvPr/>
        </p:nvSpPr>
        <p:spPr>
          <a:xfrm>
            <a:off x="4125913" y="5478463"/>
            <a:ext cx="665162" cy="660400"/>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0" name="7-Point Star 19"/>
          <p:cNvSpPr/>
          <p:nvPr/>
        </p:nvSpPr>
        <p:spPr>
          <a:xfrm>
            <a:off x="3368675" y="5510213"/>
            <a:ext cx="666750" cy="661987"/>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900" decel="100000" fill="hold"/>
                                        <p:tgtEl>
                                          <p:spTgt spid="7"/>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900" decel="100000" fill="hold"/>
                                        <p:tgtEl>
                                          <p:spTgt spid="4"/>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1000"/>
                                        <p:tgtEl>
                                          <p:spTgt spid="3"/>
                                        </p:tgtEl>
                                      </p:cBhvr>
                                    </p:animEffect>
                                    <p:anim calcmode="lin" valueType="num">
                                      <p:cBhvr>
                                        <p:cTn id="30" dur="1000" fill="hold"/>
                                        <p:tgtEl>
                                          <p:spTgt spid="3"/>
                                        </p:tgtEl>
                                        <p:attrNameLst>
                                          <p:attrName>ppt_x</p:attrName>
                                        </p:attrNameLst>
                                      </p:cBhvr>
                                      <p:tavLst>
                                        <p:tav tm="0">
                                          <p:val>
                                            <p:strVal val="#ppt_x"/>
                                          </p:val>
                                        </p:tav>
                                        <p:tav tm="100000">
                                          <p:val>
                                            <p:strVal val="#ppt_x"/>
                                          </p:val>
                                        </p:tav>
                                      </p:tavLst>
                                    </p:anim>
                                    <p:anim calcmode="lin" valueType="num">
                                      <p:cBhvr>
                                        <p:cTn id="31" dur="900" decel="100000" fill="hold"/>
                                        <p:tgtEl>
                                          <p:spTgt spid="3"/>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0"/>
                                  </p:stCondLst>
                                  <p:childTnLst>
                                    <p:set>
                                      <p:cBhvr>
                                        <p:cTn id="34" dur="1" fill="hold">
                                          <p:stCondLst>
                                            <p:cond delay="0"/>
                                          </p:stCondLst>
                                        </p:cTn>
                                        <p:tgtEl>
                                          <p:spTgt spid="2050"/>
                                        </p:tgtEl>
                                        <p:attrNameLst>
                                          <p:attrName>style.visibility</p:attrName>
                                        </p:attrNameLst>
                                      </p:cBhvr>
                                      <p:to>
                                        <p:strVal val="visible"/>
                                      </p:to>
                                    </p:set>
                                    <p:animEffect transition="in" filter="fade">
                                      <p:cBhvr>
                                        <p:cTn id="35" dur="1000"/>
                                        <p:tgtEl>
                                          <p:spTgt spid="2050"/>
                                        </p:tgtEl>
                                      </p:cBhvr>
                                    </p:animEffect>
                                    <p:anim calcmode="lin" valueType="num">
                                      <p:cBhvr>
                                        <p:cTn id="36" dur="1000" fill="hold"/>
                                        <p:tgtEl>
                                          <p:spTgt spid="2050"/>
                                        </p:tgtEl>
                                        <p:attrNameLst>
                                          <p:attrName>ppt_x</p:attrName>
                                        </p:attrNameLst>
                                      </p:cBhvr>
                                      <p:tavLst>
                                        <p:tav tm="0">
                                          <p:val>
                                            <p:strVal val="#ppt_x"/>
                                          </p:val>
                                        </p:tav>
                                        <p:tav tm="100000">
                                          <p:val>
                                            <p:strVal val="#ppt_x"/>
                                          </p:val>
                                        </p:tav>
                                      </p:tavLst>
                                    </p:anim>
                                    <p:anim calcmode="lin" valueType="num">
                                      <p:cBhvr>
                                        <p:cTn id="37" dur="900" decel="100000" fill="hold"/>
                                        <p:tgtEl>
                                          <p:spTgt spid="205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5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1000"/>
                                        <p:tgtEl>
                                          <p:spTgt spid="5"/>
                                        </p:tgtEl>
                                      </p:cBhvr>
                                    </p:animEffect>
                                    <p:anim calcmode="lin" valueType="num">
                                      <p:cBhvr>
                                        <p:cTn id="42" dur="1000" fill="hold"/>
                                        <p:tgtEl>
                                          <p:spTgt spid="5"/>
                                        </p:tgtEl>
                                        <p:attrNameLst>
                                          <p:attrName>ppt_x</p:attrName>
                                        </p:attrNameLst>
                                      </p:cBhvr>
                                      <p:tavLst>
                                        <p:tav tm="0">
                                          <p:val>
                                            <p:strVal val="#ppt_x"/>
                                          </p:val>
                                        </p:tav>
                                        <p:tav tm="100000">
                                          <p:val>
                                            <p:strVal val="#ppt_x"/>
                                          </p:val>
                                        </p:tav>
                                      </p:tavLst>
                                    </p:anim>
                                    <p:anim calcmode="lin" valueType="num">
                                      <p:cBhvr>
                                        <p:cTn id="43" dur="900" decel="100000" fill="hold"/>
                                        <p:tgtEl>
                                          <p:spTgt spid="5"/>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64" presetClass="path" presetSubtype="0" accel="50000" decel="50000" fill="hold" nodeType="clickEffect">
                                  <p:stCondLst>
                                    <p:cond delay="0"/>
                                  </p:stCondLst>
                                  <p:childTnLst>
                                    <p:animMotion origin="layout" path="M -1.66667E-6 -0.01042 L 0.00087 -0.20602 " pathEditMode="relative" rAng="0" ptsTypes="AA">
                                      <p:cBhvr>
                                        <p:cTn id="48" dur="1000" fill="hold"/>
                                        <p:tgtEl>
                                          <p:spTgt spid="2050"/>
                                        </p:tgtEl>
                                        <p:attrNameLst>
                                          <p:attrName>ppt_x</p:attrName>
                                          <p:attrName>ppt_y</p:attrName>
                                        </p:attrNameLst>
                                      </p:cBhvr>
                                      <p:rCtr x="35" y="-9792"/>
                                    </p:animMotion>
                                  </p:childTnLst>
                                </p:cTn>
                              </p:par>
                            </p:childTnLst>
                          </p:cTn>
                        </p:par>
                        <p:par>
                          <p:cTn id="49" fill="hold">
                            <p:stCondLst>
                              <p:cond delay="1000"/>
                            </p:stCondLst>
                            <p:childTnLst>
                              <p:par>
                                <p:cTn id="50" presetID="63" presetClass="path" presetSubtype="0" accel="50000" decel="50000" fill="hold" nodeType="afterEffect">
                                  <p:stCondLst>
                                    <p:cond delay="0"/>
                                  </p:stCondLst>
                                  <p:childTnLst>
                                    <p:animMotion origin="layout" path="M 0.00087 -0.20601 L 0.66233 -0.20601 " pathEditMode="relative" rAng="0" ptsTypes="AA">
                                      <p:cBhvr>
                                        <p:cTn id="51" dur="1000" fill="hold"/>
                                        <p:tgtEl>
                                          <p:spTgt spid="2050"/>
                                        </p:tgtEl>
                                        <p:attrNameLst>
                                          <p:attrName>ppt_x</p:attrName>
                                          <p:attrName>ppt_y</p:attrName>
                                        </p:attrNameLst>
                                      </p:cBhvr>
                                      <p:rCtr x="33073" y="0"/>
                                    </p:animMotion>
                                  </p:childTnLst>
                                </p:cTn>
                              </p:par>
                            </p:childTnLst>
                          </p:cTn>
                        </p:par>
                        <p:par>
                          <p:cTn id="52" fill="hold">
                            <p:stCondLst>
                              <p:cond delay="2000"/>
                            </p:stCondLst>
                            <p:childTnLst>
                              <p:par>
                                <p:cTn id="53" presetID="42" presetClass="path" presetSubtype="0" accel="50000" decel="50000" fill="hold" nodeType="afterEffect">
                                  <p:stCondLst>
                                    <p:cond delay="0"/>
                                  </p:stCondLst>
                                  <p:childTnLst>
                                    <p:animMotion origin="layout" path="M 0.66233 -0.20602 L 0.66233 0.15093 " pathEditMode="relative" rAng="0" ptsTypes="AA">
                                      <p:cBhvr>
                                        <p:cTn id="54" dur="1000" fill="hold"/>
                                        <p:tgtEl>
                                          <p:spTgt spid="2050"/>
                                        </p:tgtEl>
                                        <p:attrNameLst>
                                          <p:attrName>ppt_x</p:attrName>
                                          <p:attrName>ppt_y</p:attrName>
                                        </p:attrNameLst>
                                      </p:cBhvr>
                                      <p:rCtr x="0" y="17847"/>
                                    </p:animMotion>
                                  </p:childTnLst>
                                </p:cTn>
                              </p:par>
                            </p:childTnLst>
                          </p:cTn>
                        </p:par>
                        <p:par>
                          <p:cTn id="55" fill="hold">
                            <p:stCondLst>
                              <p:cond delay="3000"/>
                            </p:stCondLst>
                            <p:childTnLst>
                              <p:par>
                                <p:cTn id="56" presetID="49" presetClass="entr" presetSubtype="0" decel="100000" fill="hold" nodeType="after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p:cTn id="58" dur="1000" fill="hold"/>
                                        <p:tgtEl>
                                          <p:spTgt spid="10"/>
                                        </p:tgtEl>
                                        <p:attrNameLst>
                                          <p:attrName>ppt_w</p:attrName>
                                        </p:attrNameLst>
                                      </p:cBhvr>
                                      <p:tavLst>
                                        <p:tav tm="0">
                                          <p:val>
                                            <p:fltVal val="0"/>
                                          </p:val>
                                        </p:tav>
                                        <p:tav tm="100000">
                                          <p:val>
                                            <p:strVal val="#ppt_w"/>
                                          </p:val>
                                        </p:tav>
                                      </p:tavLst>
                                    </p:anim>
                                    <p:anim calcmode="lin" valueType="num">
                                      <p:cBhvr>
                                        <p:cTn id="59" dur="1000" fill="hold"/>
                                        <p:tgtEl>
                                          <p:spTgt spid="10"/>
                                        </p:tgtEl>
                                        <p:attrNameLst>
                                          <p:attrName>ppt_h</p:attrName>
                                        </p:attrNameLst>
                                      </p:cBhvr>
                                      <p:tavLst>
                                        <p:tav tm="0">
                                          <p:val>
                                            <p:fltVal val="0"/>
                                          </p:val>
                                        </p:tav>
                                        <p:tav tm="100000">
                                          <p:val>
                                            <p:strVal val="#ppt_h"/>
                                          </p:val>
                                        </p:tav>
                                      </p:tavLst>
                                    </p:anim>
                                    <p:anim calcmode="lin" valueType="num">
                                      <p:cBhvr>
                                        <p:cTn id="60" dur="1000" fill="hold"/>
                                        <p:tgtEl>
                                          <p:spTgt spid="10"/>
                                        </p:tgtEl>
                                        <p:attrNameLst>
                                          <p:attrName>style.rotation</p:attrName>
                                        </p:attrNameLst>
                                      </p:cBhvr>
                                      <p:tavLst>
                                        <p:tav tm="0">
                                          <p:val>
                                            <p:fltVal val="360"/>
                                          </p:val>
                                        </p:tav>
                                        <p:tav tm="100000">
                                          <p:val>
                                            <p:fltVal val="0"/>
                                          </p:val>
                                        </p:tav>
                                      </p:tavLst>
                                    </p:anim>
                                    <p:animEffect transition="in" filter="fade">
                                      <p:cBhvr>
                                        <p:cTn id="61" dur="1000"/>
                                        <p:tgtEl>
                                          <p:spTgt spid="10"/>
                                        </p:tgtEl>
                                      </p:cBhvr>
                                    </p:animEffect>
                                  </p:childTnLst>
                                </p:cTn>
                              </p:par>
                            </p:childTnLst>
                          </p:cTn>
                        </p:par>
                      </p:childTnLst>
                    </p:cTn>
                  </p:par>
                  <p:par>
                    <p:cTn id="62" fill="hold">
                      <p:stCondLst>
                        <p:cond delay="indefinite"/>
                      </p:stCondLst>
                      <p:childTnLst>
                        <p:par>
                          <p:cTn id="63" fill="hold">
                            <p:stCondLst>
                              <p:cond delay="0"/>
                            </p:stCondLst>
                            <p:childTnLst>
                              <p:par>
                                <p:cTn id="64" presetID="64" presetClass="path" presetSubtype="0" accel="50000" decel="50000" fill="hold" grpId="1" nodeType="clickEffect">
                                  <p:stCondLst>
                                    <p:cond delay="0"/>
                                  </p:stCondLst>
                                  <p:childTnLst>
                                    <p:animMotion origin="layout" path="M -0.00139 -4.81481E-6 L -0.00139 -0.28101 " pathEditMode="relative" rAng="0" ptsTypes="AA">
                                      <p:cBhvr>
                                        <p:cTn id="65" dur="1000" fill="hold"/>
                                        <p:tgtEl>
                                          <p:spTgt spid="3"/>
                                        </p:tgtEl>
                                        <p:attrNameLst>
                                          <p:attrName>ppt_x</p:attrName>
                                          <p:attrName>ppt_y</p:attrName>
                                        </p:attrNameLst>
                                      </p:cBhvr>
                                      <p:rCtr x="0" y="-14051"/>
                                    </p:animMotion>
                                  </p:childTnLst>
                                </p:cTn>
                              </p:par>
                            </p:childTnLst>
                          </p:cTn>
                        </p:par>
                        <p:par>
                          <p:cTn id="66" fill="hold">
                            <p:stCondLst>
                              <p:cond delay="1000"/>
                            </p:stCondLst>
                            <p:childTnLst>
                              <p:par>
                                <p:cTn id="67" presetID="63" presetClass="path" presetSubtype="0" accel="50000" decel="50000" fill="hold" grpId="2" nodeType="afterEffect">
                                  <p:stCondLst>
                                    <p:cond delay="0"/>
                                  </p:stCondLst>
                                  <p:childTnLst>
                                    <p:animMotion origin="layout" path="M -0.00139 -0.28101 L 0.36076 -0.28101 " pathEditMode="relative" rAng="0" ptsTypes="AA">
                                      <p:cBhvr>
                                        <p:cTn id="68" dur="1000" fill="hold"/>
                                        <p:tgtEl>
                                          <p:spTgt spid="3"/>
                                        </p:tgtEl>
                                        <p:attrNameLst>
                                          <p:attrName>ppt_x</p:attrName>
                                          <p:attrName>ppt_y</p:attrName>
                                        </p:attrNameLst>
                                      </p:cBhvr>
                                      <p:rCtr x="18108" y="0"/>
                                    </p:animMotion>
                                  </p:childTnLst>
                                </p:cTn>
                              </p:par>
                            </p:childTnLst>
                          </p:cTn>
                        </p:par>
                        <p:par>
                          <p:cTn id="69" fill="hold">
                            <p:stCondLst>
                              <p:cond delay="2000"/>
                            </p:stCondLst>
                            <p:childTnLst>
                              <p:par>
                                <p:cTn id="70" presetID="42" presetClass="path" presetSubtype="0" accel="50000" decel="50000" fill="hold" grpId="3" nodeType="afterEffect">
                                  <p:stCondLst>
                                    <p:cond delay="0"/>
                                  </p:stCondLst>
                                  <p:childTnLst>
                                    <p:animMotion origin="layout" path="M 0.36076 -0.28101 L 0.36076 0.07593 " pathEditMode="relative" rAng="0" ptsTypes="AA">
                                      <p:cBhvr>
                                        <p:cTn id="71" dur="1000" fill="hold"/>
                                        <p:tgtEl>
                                          <p:spTgt spid="3"/>
                                        </p:tgtEl>
                                        <p:attrNameLst>
                                          <p:attrName>ppt_x</p:attrName>
                                          <p:attrName>ppt_y</p:attrName>
                                        </p:attrNameLst>
                                      </p:cBhvr>
                                      <p:rCtr x="0" y="17847"/>
                                    </p:animMotion>
                                  </p:childTnLst>
                                </p:cTn>
                              </p:par>
                            </p:childTnLst>
                          </p:cTn>
                        </p:par>
                        <p:par>
                          <p:cTn id="72" fill="hold">
                            <p:stCondLst>
                              <p:cond delay="3000"/>
                            </p:stCondLst>
                            <p:childTnLst>
                              <p:par>
                                <p:cTn id="73" presetID="49" presetClass="entr" presetSubtype="0" decel="100000" fill="hold" nodeType="afterEffect">
                                  <p:stCondLst>
                                    <p:cond delay="0"/>
                                  </p:stCondLst>
                                  <p:childTnLst>
                                    <p:set>
                                      <p:cBhvr>
                                        <p:cTn id="74" dur="1" fill="hold">
                                          <p:stCondLst>
                                            <p:cond delay="0"/>
                                          </p:stCondLst>
                                        </p:cTn>
                                        <p:tgtEl>
                                          <p:spTgt spid="15"/>
                                        </p:tgtEl>
                                        <p:attrNameLst>
                                          <p:attrName>style.visibility</p:attrName>
                                        </p:attrNameLst>
                                      </p:cBhvr>
                                      <p:to>
                                        <p:strVal val="visible"/>
                                      </p:to>
                                    </p:set>
                                    <p:anim calcmode="lin" valueType="num">
                                      <p:cBhvr>
                                        <p:cTn id="75" dur="1000" fill="hold"/>
                                        <p:tgtEl>
                                          <p:spTgt spid="15"/>
                                        </p:tgtEl>
                                        <p:attrNameLst>
                                          <p:attrName>ppt_w</p:attrName>
                                        </p:attrNameLst>
                                      </p:cBhvr>
                                      <p:tavLst>
                                        <p:tav tm="0">
                                          <p:val>
                                            <p:fltVal val="0"/>
                                          </p:val>
                                        </p:tav>
                                        <p:tav tm="100000">
                                          <p:val>
                                            <p:strVal val="#ppt_w"/>
                                          </p:val>
                                        </p:tav>
                                      </p:tavLst>
                                    </p:anim>
                                    <p:anim calcmode="lin" valueType="num">
                                      <p:cBhvr>
                                        <p:cTn id="76" dur="1000" fill="hold"/>
                                        <p:tgtEl>
                                          <p:spTgt spid="15"/>
                                        </p:tgtEl>
                                        <p:attrNameLst>
                                          <p:attrName>ppt_h</p:attrName>
                                        </p:attrNameLst>
                                      </p:cBhvr>
                                      <p:tavLst>
                                        <p:tav tm="0">
                                          <p:val>
                                            <p:fltVal val="0"/>
                                          </p:val>
                                        </p:tav>
                                        <p:tav tm="100000">
                                          <p:val>
                                            <p:strVal val="#ppt_h"/>
                                          </p:val>
                                        </p:tav>
                                      </p:tavLst>
                                    </p:anim>
                                    <p:anim calcmode="lin" valueType="num">
                                      <p:cBhvr>
                                        <p:cTn id="77" dur="1000" fill="hold"/>
                                        <p:tgtEl>
                                          <p:spTgt spid="15"/>
                                        </p:tgtEl>
                                        <p:attrNameLst>
                                          <p:attrName>style.rotation</p:attrName>
                                        </p:attrNameLst>
                                      </p:cBhvr>
                                      <p:tavLst>
                                        <p:tav tm="0">
                                          <p:val>
                                            <p:fltVal val="360"/>
                                          </p:val>
                                        </p:tav>
                                        <p:tav tm="100000">
                                          <p:val>
                                            <p:fltVal val="0"/>
                                          </p:val>
                                        </p:tav>
                                      </p:tavLst>
                                    </p:anim>
                                    <p:animEffect transition="in" filter="fade">
                                      <p:cBhvr>
                                        <p:cTn id="78" dur="1000"/>
                                        <p:tgtEl>
                                          <p:spTgt spid="15"/>
                                        </p:tgtEl>
                                      </p:cBhvr>
                                    </p:animEffect>
                                  </p:childTnLst>
                                </p:cTn>
                              </p:par>
                            </p:childTnLst>
                          </p:cTn>
                        </p:par>
                      </p:childTnLst>
                    </p:cTn>
                  </p:par>
                  <p:par>
                    <p:cTn id="79" fill="hold">
                      <p:stCondLst>
                        <p:cond delay="indefinite"/>
                      </p:stCondLst>
                      <p:childTnLst>
                        <p:par>
                          <p:cTn id="80" fill="hold">
                            <p:stCondLst>
                              <p:cond delay="0"/>
                            </p:stCondLst>
                            <p:childTnLst>
                              <p:par>
                                <p:cTn id="81" presetID="64" presetClass="path" presetSubtype="0" accel="50000" decel="50000" fill="hold" nodeType="clickEffect">
                                  <p:stCondLst>
                                    <p:cond delay="0"/>
                                  </p:stCondLst>
                                  <p:childTnLst>
                                    <p:animMotion origin="layout" path="M 0.66233 0.15093 L 0.66233 -0.20601 " pathEditMode="relative" rAng="0" ptsTypes="AA">
                                      <p:cBhvr>
                                        <p:cTn id="82" dur="1000" fill="hold"/>
                                        <p:tgtEl>
                                          <p:spTgt spid="2050"/>
                                        </p:tgtEl>
                                        <p:attrNameLst>
                                          <p:attrName>ppt_x</p:attrName>
                                          <p:attrName>ppt_y</p:attrName>
                                        </p:attrNameLst>
                                      </p:cBhvr>
                                      <p:rCtr x="0" y="-17847"/>
                                    </p:animMotion>
                                  </p:childTnLst>
                                </p:cTn>
                              </p:par>
                            </p:childTnLst>
                          </p:cTn>
                        </p:par>
                        <p:par>
                          <p:cTn id="83" fill="hold">
                            <p:stCondLst>
                              <p:cond delay="1000"/>
                            </p:stCondLst>
                            <p:childTnLst>
                              <p:par>
                                <p:cTn id="84" presetID="35" presetClass="path" presetSubtype="0" accel="50000" decel="50000" fill="hold" nodeType="afterEffect">
                                  <p:stCondLst>
                                    <p:cond delay="0"/>
                                  </p:stCondLst>
                                  <p:childTnLst>
                                    <p:animMotion origin="layout" path="M 0.66233 -0.20601 L 0.36302 -0.20601 " pathEditMode="relative" rAng="0" ptsTypes="AA">
                                      <p:cBhvr>
                                        <p:cTn id="85" dur="1000" fill="hold"/>
                                        <p:tgtEl>
                                          <p:spTgt spid="2050"/>
                                        </p:tgtEl>
                                        <p:attrNameLst>
                                          <p:attrName>ppt_x</p:attrName>
                                          <p:attrName>ppt_y</p:attrName>
                                        </p:attrNameLst>
                                      </p:cBhvr>
                                      <p:rCtr x="-14965" y="0"/>
                                    </p:animMotion>
                                  </p:childTnLst>
                                </p:cTn>
                              </p:par>
                            </p:childTnLst>
                          </p:cTn>
                        </p:par>
                        <p:par>
                          <p:cTn id="86" fill="hold">
                            <p:stCondLst>
                              <p:cond delay="2000"/>
                            </p:stCondLst>
                            <p:childTnLst>
                              <p:par>
                                <p:cTn id="87" presetID="42" presetClass="path" presetSubtype="0" accel="50000" decel="50000" fill="hold" nodeType="afterEffect">
                                  <p:stCondLst>
                                    <p:cond delay="0"/>
                                  </p:stCondLst>
                                  <p:childTnLst>
                                    <p:animMotion origin="layout" path="M 0.36302 -0.20601 L 0.36302 0.07755 " pathEditMode="relative" rAng="0" ptsTypes="AA">
                                      <p:cBhvr>
                                        <p:cTn id="88" dur="1000" fill="hold"/>
                                        <p:tgtEl>
                                          <p:spTgt spid="2050"/>
                                        </p:tgtEl>
                                        <p:attrNameLst>
                                          <p:attrName>ppt_x</p:attrName>
                                          <p:attrName>ppt_y</p:attrName>
                                        </p:attrNameLst>
                                      </p:cBhvr>
                                      <p:rCtr x="0" y="14167"/>
                                    </p:animMotion>
                                  </p:childTnLst>
                                </p:cTn>
                              </p:par>
                            </p:childTnLst>
                          </p:cTn>
                        </p:par>
                        <p:par>
                          <p:cTn id="89" fill="hold">
                            <p:stCondLst>
                              <p:cond delay="3000"/>
                            </p:stCondLst>
                            <p:childTnLst>
                              <p:par>
                                <p:cTn id="90" presetID="49" presetClass="entr" presetSubtype="0" decel="100000" fill="hold" nodeType="afterEffect">
                                  <p:stCondLst>
                                    <p:cond delay="0"/>
                                  </p:stCondLst>
                                  <p:childTnLst>
                                    <p:set>
                                      <p:cBhvr>
                                        <p:cTn id="91" dur="1" fill="hold">
                                          <p:stCondLst>
                                            <p:cond delay="0"/>
                                          </p:stCondLst>
                                        </p:cTn>
                                        <p:tgtEl>
                                          <p:spTgt spid="14"/>
                                        </p:tgtEl>
                                        <p:attrNameLst>
                                          <p:attrName>style.visibility</p:attrName>
                                        </p:attrNameLst>
                                      </p:cBhvr>
                                      <p:to>
                                        <p:strVal val="visible"/>
                                      </p:to>
                                    </p:set>
                                    <p:anim calcmode="lin" valueType="num">
                                      <p:cBhvr>
                                        <p:cTn id="92" dur="1000" fill="hold"/>
                                        <p:tgtEl>
                                          <p:spTgt spid="14"/>
                                        </p:tgtEl>
                                        <p:attrNameLst>
                                          <p:attrName>ppt_w</p:attrName>
                                        </p:attrNameLst>
                                      </p:cBhvr>
                                      <p:tavLst>
                                        <p:tav tm="0">
                                          <p:val>
                                            <p:fltVal val="0"/>
                                          </p:val>
                                        </p:tav>
                                        <p:tav tm="100000">
                                          <p:val>
                                            <p:strVal val="#ppt_w"/>
                                          </p:val>
                                        </p:tav>
                                      </p:tavLst>
                                    </p:anim>
                                    <p:anim calcmode="lin" valueType="num">
                                      <p:cBhvr>
                                        <p:cTn id="93" dur="1000" fill="hold"/>
                                        <p:tgtEl>
                                          <p:spTgt spid="14"/>
                                        </p:tgtEl>
                                        <p:attrNameLst>
                                          <p:attrName>ppt_h</p:attrName>
                                        </p:attrNameLst>
                                      </p:cBhvr>
                                      <p:tavLst>
                                        <p:tav tm="0">
                                          <p:val>
                                            <p:fltVal val="0"/>
                                          </p:val>
                                        </p:tav>
                                        <p:tav tm="100000">
                                          <p:val>
                                            <p:strVal val="#ppt_h"/>
                                          </p:val>
                                        </p:tav>
                                      </p:tavLst>
                                    </p:anim>
                                    <p:anim calcmode="lin" valueType="num">
                                      <p:cBhvr>
                                        <p:cTn id="94" dur="1000" fill="hold"/>
                                        <p:tgtEl>
                                          <p:spTgt spid="14"/>
                                        </p:tgtEl>
                                        <p:attrNameLst>
                                          <p:attrName>style.rotation</p:attrName>
                                        </p:attrNameLst>
                                      </p:cBhvr>
                                      <p:tavLst>
                                        <p:tav tm="0">
                                          <p:val>
                                            <p:fltVal val="360"/>
                                          </p:val>
                                        </p:tav>
                                        <p:tav tm="100000">
                                          <p:val>
                                            <p:fltVal val="0"/>
                                          </p:val>
                                        </p:tav>
                                      </p:tavLst>
                                    </p:anim>
                                    <p:animEffect transition="in" filter="fade">
                                      <p:cBhvr>
                                        <p:cTn id="95" dur="1000"/>
                                        <p:tgtEl>
                                          <p:spTgt spid="14"/>
                                        </p:tgtEl>
                                      </p:cBhvr>
                                    </p:animEffect>
                                  </p:childTnLst>
                                </p:cTn>
                              </p:par>
                            </p:childTnLst>
                          </p:cTn>
                        </p:par>
                      </p:childTnLst>
                    </p:cTn>
                  </p:par>
                  <p:par>
                    <p:cTn id="96" fill="hold">
                      <p:stCondLst>
                        <p:cond delay="indefinite"/>
                      </p:stCondLst>
                      <p:childTnLst>
                        <p:par>
                          <p:cTn id="97" fill="hold">
                            <p:stCondLst>
                              <p:cond delay="0"/>
                            </p:stCondLst>
                            <p:childTnLst>
                              <p:par>
                                <p:cTn id="98" presetID="64" presetClass="path" presetSubtype="0" accel="50000" decel="50000" fill="hold" grpId="1" nodeType="clickEffect">
                                  <p:stCondLst>
                                    <p:cond delay="0"/>
                                  </p:stCondLst>
                                  <p:childTnLst>
                                    <p:animMotion origin="layout" path="M -2.22222E-6 1.48148E-6 L -0.00156 -0.35347 " pathEditMode="relative" rAng="0" ptsTypes="AA">
                                      <p:cBhvr>
                                        <p:cTn id="99" dur="1000" fill="hold"/>
                                        <p:tgtEl>
                                          <p:spTgt spid="5"/>
                                        </p:tgtEl>
                                        <p:attrNameLst>
                                          <p:attrName>ppt_x</p:attrName>
                                          <p:attrName>ppt_y</p:attrName>
                                        </p:attrNameLst>
                                      </p:cBhvr>
                                      <p:rCtr x="-87" y="-17685"/>
                                    </p:animMotion>
                                  </p:childTnLst>
                                </p:cTn>
                              </p:par>
                            </p:childTnLst>
                          </p:cTn>
                        </p:par>
                        <p:par>
                          <p:cTn id="100" fill="hold">
                            <p:stCondLst>
                              <p:cond delay="1000"/>
                            </p:stCondLst>
                            <p:childTnLst>
                              <p:par>
                                <p:cTn id="101" presetID="63" presetClass="path" presetSubtype="0" accel="50000" decel="50000" fill="hold" grpId="2" nodeType="afterEffect">
                                  <p:stCondLst>
                                    <p:cond delay="0"/>
                                  </p:stCondLst>
                                  <p:childTnLst>
                                    <p:animMotion origin="layout" path="M -0.00156 -0.35347 L 0.6599 -0.35347 " pathEditMode="relative" rAng="0" ptsTypes="AA">
                                      <p:cBhvr>
                                        <p:cTn id="102" dur="1000" fill="hold"/>
                                        <p:tgtEl>
                                          <p:spTgt spid="5"/>
                                        </p:tgtEl>
                                        <p:attrNameLst>
                                          <p:attrName>ppt_x</p:attrName>
                                          <p:attrName>ppt_y</p:attrName>
                                        </p:attrNameLst>
                                      </p:cBhvr>
                                      <p:rCtr x="33073" y="0"/>
                                    </p:animMotion>
                                  </p:childTnLst>
                                </p:cTn>
                              </p:par>
                            </p:childTnLst>
                          </p:cTn>
                        </p:par>
                        <p:par>
                          <p:cTn id="103" fill="hold">
                            <p:stCondLst>
                              <p:cond delay="2000"/>
                            </p:stCondLst>
                            <p:childTnLst>
                              <p:par>
                                <p:cTn id="104" presetID="42" presetClass="path" presetSubtype="0" accel="50000" decel="50000" fill="hold" grpId="3" nodeType="afterEffect">
                                  <p:stCondLst>
                                    <p:cond delay="0"/>
                                  </p:stCondLst>
                                  <p:childTnLst>
                                    <p:animMotion origin="layout" path="M 0.6599 -0.35347 L 0.6599 0.00347 " pathEditMode="relative" rAng="0" ptsTypes="AA">
                                      <p:cBhvr>
                                        <p:cTn id="105" dur="1000" fill="hold"/>
                                        <p:tgtEl>
                                          <p:spTgt spid="5"/>
                                        </p:tgtEl>
                                        <p:attrNameLst>
                                          <p:attrName>ppt_x</p:attrName>
                                          <p:attrName>ppt_y</p:attrName>
                                        </p:attrNameLst>
                                      </p:cBhvr>
                                      <p:rCtr x="0" y="17847"/>
                                    </p:animMotion>
                                  </p:childTnLst>
                                </p:cTn>
                              </p:par>
                            </p:childTnLst>
                          </p:cTn>
                        </p:par>
                        <p:par>
                          <p:cTn id="106" fill="hold">
                            <p:stCondLst>
                              <p:cond delay="3000"/>
                            </p:stCondLst>
                            <p:childTnLst>
                              <p:par>
                                <p:cTn id="107" presetID="49" presetClass="entr" presetSubtype="0" decel="100000" fill="hold" nodeType="afterEffect">
                                  <p:stCondLst>
                                    <p:cond delay="0"/>
                                  </p:stCondLst>
                                  <p:childTnLst>
                                    <p:set>
                                      <p:cBhvr>
                                        <p:cTn id="108" dur="1" fill="hold">
                                          <p:stCondLst>
                                            <p:cond delay="0"/>
                                          </p:stCondLst>
                                        </p:cTn>
                                        <p:tgtEl>
                                          <p:spTgt spid="16"/>
                                        </p:tgtEl>
                                        <p:attrNameLst>
                                          <p:attrName>style.visibility</p:attrName>
                                        </p:attrNameLst>
                                      </p:cBhvr>
                                      <p:to>
                                        <p:strVal val="visible"/>
                                      </p:to>
                                    </p:set>
                                    <p:anim calcmode="lin" valueType="num">
                                      <p:cBhvr>
                                        <p:cTn id="109" dur="1000" fill="hold"/>
                                        <p:tgtEl>
                                          <p:spTgt spid="16"/>
                                        </p:tgtEl>
                                        <p:attrNameLst>
                                          <p:attrName>ppt_w</p:attrName>
                                        </p:attrNameLst>
                                      </p:cBhvr>
                                      <p:tavLst>
                                        <p:tav tm="0">
                                          <p:val>
                                            <p:fltVal val="0"/>
                                          </p:val>
                                        </p:tav>
                                        <p:tav tm="100000">
                                          <p:val>
                                            <p:strVal val="#ppt_w"/>
                                          </p:val>
                                        </p:tav>
                                      </p:tavLst>
                                    </p:anim>
                                    <p:anim calcmode="lin" valueType="num">
                                      <p:cBhvr>
                                        <p:cTn id="110" dur="1000" fill="hold"/>
                                        <p:tgtEl>
                                          <p:spTgt spid="16"/>
                                        </p:tgtEl>
                                        <p:attrNameLst>
                                          <p:attrName>ppt_h</p:attrName>
                                        </p:attrNameLst>
                                      </p:cBhvr>
                                      <p:tavLst>
                                        <p:tav tm="0">
                                          <p:val>
                                            <p:fltVal val="0"/>
                                          </p:val>
                                        </p:tav>
                                        <p:tav tm="100000">
                                          <p:val>
                                            <p:strVal val="#ppt_h"/>
                                          </p:val>
                                        </p:tav>
                                      </p:tavLst>
                                    </p:anim>
                                    <p:anim calcmode="lin" valueType="num">
                                      <p:cBhvr>
                                        <p:cTn id="111" dur="1000" fill="hold"/>
                                        <p:tgtEl>
                                          <p:spTgt spid="16"/>
                                        </p:tgtEl>
                                        <p:attrNameLst>
                                          <p:attrName>style.rotation</p:attrName>
                                        </p:attrNameLst>
                                      </p:cBhvr>
                                      <p:tavLst>
                                        <p:tav tm="0">
                                          <p:val>
                                            <p:fltVal val="360"/>
                                          </p:val>
                                        </p:tav>
                                        <p:tav tm="100000">
                                          <p:val>
                                            <p:fltVal val="0"/>
                                          </p:val>
                                        </p:tav>
                                      </p:tavLst>
                                    </p:anim>
                                    <p:animEffect transition="in" filter="fade">
                                      <p:cBhvr>
                                        <p:cTn id="112" dur="1000"/>
                                        <p:tgtEl>
                                          <p:spTgt spid="16"/>
                                        </p:tgtEl>
                                      </p:cBhvr>
                                    </p:animEffect>
                                  </p:childTnLst>
                                </p:cTn>
                              </p:par>
                            </p:childTnLst>
                          </p:cTn>
                        </p:par>
                      </p:childTnLst>
                    </p:cTn>
                  </p:par>
                  <p:par>
                    <p:cTn id="113" fill="hold">
                      <p:stCondLst>
                        <p:cond delay="indefinite"/>
                      </p:stCondLst>
                      <p:childTnLst>
                        <p:par>
                          <p:cTn id="114" fill="hold">
                            <p:stCondLst>
                              <p:cond delay="0"/>
                            </p:stCondLst>
                            <p:childTnLst>
                              <p:par>
                                <p:cTn id="115" presetID="64" presetClass="path" presetSubtype="0" accel="50000" decel="50000" fill="hold" nodeType="clickEffect">
                                  <p:stCondLst>
                                    <p:cond delay="0"/>
                                  </p:stCondLst>
                                  <p:childTnLst>
                                    <p:animMotion origin="layout" path="M 0.36302 0.07755 L 0.36302 -0.21666 " pathEditMode="relative" rAng="0" ptsTypes="AA">
                                      <p:cBhvr>
                                        <p:cTn id="116" dur="1000" fill="hold"/>
                                        <p:tgtEl>
                                          <p:spTgt spid="2050"/>
                                        </p:tgtEl>
                                        <p:attrNameLst>
                                          <p:attrName>ppt_x</p:attrName>
                                          <p:attrName>ppt_y</p:attrName>
                                        </p:attrNameLst>
                                      </p:cBhvr>
                                      <p:rCtr x="0" y="-14722"/>
                                    </p:animMotion>
                                  </p:childTnLst>
                                </p:cTn>
                              </p:par>
                            </p:childTnLst>
                          </p:cTn>
                        </p:par>
                        <p:par>
                          <p:cTn id="117" fill="hold">
                            <p:stCondLst>
                              <p:cond delay="1000"/>
                            </p:stCondLst>
                            <p:childTnLst>
                              <p:par>
                                <p:cTn id="118" presetID="35" presetClass="path" presetSubtype="0" accel="50000" decel="50000" fill="hold" nodeType="afterEffect">
                                  <p:stCondLst>
                                    <p:cond delay="0"/>
                                  </p:stCondLst>
                                  <p:childTnLst>
                                    <p:animMotion origin="layout" path="M 0.36302 -0.20601 L -0.00712 -0.20601 " pathEditMode="relative" rAng="0" ptsTypes="AA">
                                      <p:cBhvr>
                                        <p:cTn id="119" dur="1000" fill="hold"/>
                                        <p:tgtEl>
                                          <p:spTgt spid="2050"/>
                                        </p:tgtEl>
                                        <p:attrNameLst>
                                          <p:attrName>ppt_x</p:attrName>
                                          <p:attrName>ppt_y</p:attrName>
                                        </p:attrNameLst>
                                      </p:cBhvr>
                                      <p:rCtr x="-18507" y="0"/>
                                    </p:animMotion>
                                  </p:childTnLst>
                                </p:cTn>
                              </p:par>
                            </p:childTnLst>
                          </p:cTn>
                        </p:par>
                        <p:par>
                          <p:cTn id="120" fill="hold">
                            <p:stCondLst>
                              <p:cond delay="2000"/>
                            </p:stCondLst>
                            <p:childTnLst>
                              <p:par>
                                <p:cTn id="121" presetID="42" presetClass="path" presetSubtype="0" accel="50000" decel="50000" fill="hold" nodeType="afterEffect">
                                  <p:stCondLst>
                                    <p:cond delay="0"/>
                                  </p:stCondLst>
                                  <p:childTnLst>
                                    <p:animMotion origin="layout" path="M 0.00087 -0.20601 L 0.00087 0.15093 " pathEditMode="relative" rAng="0" ptsTypes="AA">
                                      <p:cBhvr>
                                        <p:cTn id="122" dur="1000" fill="hold"/>
                                        <p:tgtEl>
                                          <p:spTgt spid="2050"/>
                                        </p:tgtEl>
                                        <p:attrNameLst>
                                          <p:attrName>ppt_x</p:attrName>
                                          <p:attrName>ppt_y</p:attrName>
                                        </p:attrNameLst>
                                      </p:cBhvr>
                                      <p:rCtr x="0" y="17847"/>
                                    </p:animMotion>
                                  </p:childTnLst>
                                </p:cTn>
                              </p:par>
                            </p:childTnLst>
                          </p:cTn>
                        </p:par>
                        <p:par>
                          <p:cTn id="123" fill="hold">
                            <p:stCondLst>
                              <p:cond delay="3000"/>
                            </p:stCondLst>
                            <p:childTnLst>
                              <p:par>
                                <p:cTn id="124" presetID="49" presetClass="entr" presetSubtype="0" decel="100000" fill="hold" nodeType="afterEffect">
                                  <p:stCondLst>
                                    <p:cond delay="0"/>
                                  </p:stCondLst>
                                  <p:childTnLst>
                                    <p:set>
                                      <p:cBhvr>
                                        <p:cTn id="125" dur="1" fill="hold">
                                          <p:stCondLst>
                                            <p:cond delay="0"/>
                                          </p:stCondLst>
                                        </p:cTn>
                                        <p:tgtEl>
                                          <p:spTgt spid="20"/>
                                        </p:tgtEl>
                                        <p:attrNameLst>
                                          <p:attrName>style.visibility</p:attrName>
                                        </p:attrNameLst>
                                      </p:cBhvr>
                                      <p:to>
                                        <p:strVal val="visible"/>
                                      </p:to>
                                    </p:set>
                                    <p:anim calcmode="lin" valueType="num">
                                      <p:cBhvr>
                                        <p:cTn id="126" dur="1000" fill="hold"/>
                                        <p:tgtEl>
                                          <p:spTgt spid="20"/>
                                        </p:tgtEl>
                                        <p:attrNameLst>
                                          <p:attrName>ppt_w</p:attrName>
                                        </p:attrNameLst>
                                      </p:cBhvr>
                                      <p:tavLst>
                                        <p:tav tm="0">
                                          <p:val>
                                            <p:fltVal val="0"/>
                                          </p:val>
                                        </p:tav>
                                        <p:tav tm="100000">
                                          <p:val>
                                            <p:strVal val="#ppt_w"/>
                                          </p:val>
                                        </p:tav>
                                      </p:tavLst>
                                    </p:anim>
                                    <p:anim calcmode="lin" valueType="num">
                                      <p:cBhvr>
                                        <p:cTn id="127" dur="1000" fill="hold"/>
                                        <p:tgtEl>
                                          <p:spTgt spid="20"/>
                                        </p:tgtEl>
                                        <p:attrNameLst>
                                          <p:attrName>ppt_h</p:attrName>
                                        </p:attrNameLst>
                                      </p:cBhvr>
                                      <p:tavLst>
                                        <p:tav tm="0">
                                          <p:val>
                                            <p:fltVal val="0"/>
                                          </p:val>
                                        </p:tav>
                                        <p:tav tm="100000">
                                          <p:val>
                                            <p:strVal val="#ppt_h"/>
                                          </p:val>
                                        </p:tav>
                                      </p:tavLst>
                                    </p:anim>
                                    <p:anim calcmode="lin" valueType="num">
                                      <p:cBhvr>
                                        <p:cTn id="128" dur="1000" fill="hold"/>
                                        <p:tgtEl>
                                          <p:spTgt spid="20"/>
                                        </p:tgtEl>
                                        <p:attrNameLst>
                                          <p:attrName>style.rotation</p:attrName>
                                        </p:attrNameLst>
                                      </p:cBhvr>
                                      <p:tavLst>
                                        <p:tav tm="0">
                                          <p:val>
                                            <p:fltVal val="360"/>
                                          </p:val>
                                        </p:tav>
                                        <p:tav tm="100000">
                                          <p:val>
                                            <p:fltVal val="0"/>
                                          </p:val>
                                        </p:tav>
                                      </p:tavLst>
                                    </p:anim>
                                    <p:animEffect transition="in" filter="fade">
                                      <p:cBhvr>
                                        <p:cTn id="129" dur="1000"/>
                                        <p:tgtEl>
                                          <p:spTgt spid="20"/>
                                        </p:tgtEl>
                                      </p:cBhvr>
                                    </p:animEffect>
                                  </p:childTnLst>
                                </p:cTn>
                              </p:par>
                            </p:childTnLst>
                          </p:cTn>
                        </p:par>
                      </p:childTnLst>
                    </p:cTn>
                  </p:par>
                  <p:par>
                    <p:cTn id="130" fill="hold">
                      <p:stCondLst>
                        <p:cond delay="indefinite"/>
                      </p:stCondLst>
                      <p:childTnLst>
                        <p:par>
                          <p:cTn id="131" fill="hold">
                            <p:stCondLst>
                              <p:cond delay="0"/>
                            </p:stCondLst>
                            <p:childTnLst>
                              <p:par>
                                <p:cTn id="132" presetID="64" presetClass="path" presetSubtype="0" accel="50000" decel="50000" fill="hold" grpId="4" nodeType="clickEffect">
                                  <p:stCondLst>
                                    <p:cond delay="0"/>
                                  </p:stCondLst>
                                  <p:childTnLst>
                                    <p:animMotion origin="layout" path="M 0.36076 0.07593 L 0.36076 -0.28101 " pathEditMode="relative" rAng="0" ptsTypes="AA">
                                      <p:cBhvr>
                                        <p:cTn id="133" dur="1000" fill="hold"/>
                                        <p:tgtEl>
                                          <p:spTgt spid="3"/>
                                        </p:tgtEl>
                                        <p:attrNameLst>
                                          <p:attrName>ppt_x</p:attrName>
                                          <p:attrName>ppt_y</p:attrName>
                                        </p:attrNameLst>
                                      </p:cBhvr>
                                      <p:rCtr x="0" y="-17847"/>
                                    </p:animMotion>
                                  </p:childTnLst>
                                </p:cTn>
                              </p:par>
                            </p:childTnLst>
                          </p:cTn>
                        </p:par>
                        <p:par>
                          <p:cTn id="134" fill="hold">
                            <p:stCondLst>
                              <p:cond delay="1000"/>
                            </p:stCondLst>
                            <p:childTnLst>
                              <p:par>
                                <p:cTn id="135" presetID="63" presetClass="path" presetSubtype="0" accel="50000" decel="50000" fill="hold" grpId="5" nodeType="afterEffect">
                                  <p:stCondLst>
                                    <p:cond delay="0"/>
                                  </p:stCondLst>
                                  <p:childTnLst>
                                    <p:animMotion origin="layout" path="M 0.36076 -0.28101 L 0.66007 -0.28101 " pathEditMode="relative" rAng="0" ptsTypes="AA">
                                      <p:cBhvr>
                                        <p:cTn id="136" dur="1000" fill="hold"/>
                                        <p:tgtEl>
                                          <p:spTgt spid="3"/>
                                        </p:tgtEl>
                                        <p:attrNameLst>
                                          <p:attrName>ppt_x</p:attrName>
                                          <p:attrName>ppt_y</p:attrName>
                                        </p:attrNameLst>
                                      </p:cBhvr>
                                      <p:rCtr x="14965" y="0"/>
                                    </p:animMotion>
                                  </p:childTnLst>
                                </p:cTn>
                              </p:par>
                            </p:childTnLst>
                          </p:cTn>
                        </p:par>
                        <p:par>
                          <p:cTn id="137" fill="hold">
                            <p:stCondLst>
                              <p:cond delay="2000"/>
                            </p:stCondLst>
                            <p:childTnLst>
                              <p:par>
                                <p:cTn id="138" presetID="42" presetClass="path" presetSubtype="0" accel="50000" decel="50000" fill="hold" grpId="6" nodeType="afterEffect">
                                  <p:stCondLst>
                                    <p:cond delay="0"/>
                                  </p:stCondLst>
                                  <p:childTnLst>
                                    <p:animMotion origin="layout" path="M 0.66007 -0.28101 L 0.66007 0.00255 " pathEditMode="relative" rAng="0" ptsTypes="AA">
                                      <p:cBhvr>
                                        <p:cTn id="139" dur="1000" fill="hold"/>
                                        <p:tgtEl>
                                          <p:spTgt spid="3"/>
                                        </p:tgtEl>
                                        <p:attrNameLst>
                                          <p:attrName>ppt_x</p:attrName>
                                          <p:attrName>ppt_y</p:attrName>
                                        </p:attrNameLst>
                                      </p:cBhvr>
                                      <p:rCtr x="0" y="14167"/>
                                    </p:animMotion>
                                  </p:childTnLst>
                                </p:cTn>
                              </p:par>
                            </p:childTnLst>
                          </p:cTn>
                        </p:par>
                        <p:par>
                          <p:cTn id="140" fill="hold">
                            <p:stCondLst>
                              <p:cond delay="3000"/>
                            </p:stCondLst>
                            <p:childTnLst>
                              <p:par>
                                <p:cTn id="141" presetID="49" presetClass="entr" presetSubtype="0" decel="100000" fill="hold" nodeType="afterEffect">
                                  <p:stCondLst>
                                    <p:cond delay="0"/>
                                  </p:stCondLst>
                                  <p:childTnLst>
                                    <p:set>
                                      <p:cBhvr>
                                        <p:cTn id="142" dur="1" fill="hold">
                                          <p:stCondLst>
                                            <p:cond delay="0"/>
                                          </p:stCondLst>
                                        </p:cTn>
                                        <p:tgtEl>
                                          <p:spTgt spid="18"/>
                                        </p:tgtEl>
                                        <p:attrNameLst>
                                          <p:attrName>style.visibility</p:attrName>
                                        </p:attrNameLst>
                                      </p:cBhvr>
                                      <p:to>
                                        <p:strVal val="visible"/>
                                      </p:to>
                                    </p:set>
                                    <p:anim calcmode="lin" valueType="num">
                                      <p:cBhvr>
                                        <p:cTn id="143" dur="1000" fill="hold"/>
                                        <p:tgtEl>
                                          <p:spTgt spid="18"/>
                                        </p:tgtEl>
                                        <p:attrNameLst>
                                          <p:attrName>ppt_w</p:attrName>
                                        </p:attrNameLst>
                                      </p:cBhvr>
                                      <p:tavLst>
                                        <p:tav tm="0">
                                          <p:val>
                                            <p:fltVal val="0"/>
                                          </p:val>
                                        </p:tav>
                                        <p:tav tm="100000">
                                          <p:val>
                                            <p:strVal val="#ppt_w"/>
                                          </p:val>
                                        </p:tav>
                                      </p:tavLst>
                                    </p:anim>
                                    <p:anim calcmode="lin" valueType="num">
                                      <p:cBhvr>
                                        <p:cTn id="144" dur="1000" fill="hold"/>
                                        <p:tgtEl>
                                          <p:spTgt spid="18"/>
                                        </p:tgtEl>
                                        <p:attrNameLst>
                                          <p:attrName>ppt_h</p:attrName>
                                        </p:attrNameLst>
                                      </p:cBhvr>
                                      <p:tavLst>
                                        <p:tav tm="0">
                                          <p:val>
                                            <p:fltVal val="0"/>
                                          </p:val>
                                        </p:tav>
                                        <p:tav tm="100000">
                                          <p:val>
                                            <p:strVal val="#ppt_h"/>
                                          </p:val>
                                        </p:tav>
                                      </p:tavLst>
                                    </p:anim>
                                    <p:anim calcmode="lin" valueType="num">
                                      <p:cBhvr>
                                        <p:cTn id="145" dur="1000" fill="hold"/>
                                        <p:tgtEl>
                                          <p:spTgt spid="18"/>
                                        </p:tgtEl>
                                        <p:attrNameLst>
                                          <p:attrName>style.rotation</p:attrName>
                                        </p:attrNameLst>
                                      </p:cBhvr>
                                      <p:tavLst>
                                        <p:tav tm="0">
                                          <p:val>
                                            <p:fltVal val="360"/>
                                          </p:val>
                                        </p:tav>
                                        <p:tav tm="100000">
                                          <p:val>
                                            <p:fltVal val="0"/>
                                          </p:val>
                                        </p:tav>
                                      </p:tavLst>
                                    </p:anim>
                                    <p:animEffect transition="in" filter="fade">
                                      <p:cBhvr>
                                        <p:cTn id="146" dur="1000"/>
                                        <p:tgtEl>
                                          <p:spTgt spid="18"/>
                                        </p:tgtEl>
                                      </p:cBhvr>
                                    </p:animEffect>
                                  </p:childTnLst>
                                </p:cTn>
                              </p:par>
                            </p:childTnLst>
                          </p:cTn>
                        </p:par>
                      </p:childTnLst>
                    </p:cTn>
                  </p:par>
                  <p:par>
                    <p:cTn id="147" fill="hold">
                      <p:stCondLst>
                        <p:cond delay="indefinite"/>
                      </p:stCondLst>
                      <p:childTnLst>
                        <p:par>
                          <p:cTn id="148" fill="hold">
                            <p:stCondLst>
                              <p:cond delay="0"/>
                            </p:stCondLst>
                            <p:childTnLst>
                              <p:par>
                                <p:cTn id="149" presetID="64" presetClass="path" presetSubtype="0" accel="50000" decel="50000" fill="hold" nodeType="clickEffect">
                                  <p:stCondLst>
                                    <p:cond delay="0"/>
                                  </p:stCondLst>
                                  <p:childTnLst>
                                    <p:animMotion origin="layout" path="M 0.00087 0.15093 L 0.00087 -0.20601 " pathEditMode="relative" rAng="0" ptsTypes="AA">
                                      <p:cBhvr>
                                        <p:cTn id="150" dur="1000" fill="hold"/>
                                        <p:tgtEl>
                                          <p:spTgt spid="2050"/>
                                        </p:tgtEl>
                                        <p:attrNameLst>
                                          <p:attrName>ppt_x</p:attrName>
                                          <p:attrName>ppt_y</p:attrName>
                                        </p:attrNameLst>
                                      </p:cBhvr>
                                      <p:rCtr x="0" y="-17847"/>
                                    </p:animMotion>
                                  </p:childTnLst>
                                </p:cTn>
                              </p:par>
                            </p:childTnLst>
                          </p:cTn>
                        </p:par>
                        <p:par>
                          <p:cTn id="151" fill="hold">
                            <p:stCondLst>
                              <p:cond delay="1000"/>
                            </p:stCondLst>
                            <p:childTnLst>
                              <p:par>
                                <p:cTn id="152" presetID="63" presetClass="path" presetSubtype="0" accel="50000" decel="50000" fill="hold" nodeType="afterEffect">
                                  <p:stCondLst>
                                    <p:cond delay="0"/>
                                  </p:stCondLst>
                                  <p:childTnLst>
                                    <p:animMotion origin="layout" path="M 0.00087 -0.20601 L 0.66233 -0.20601 " pathEditMode="relative" rAng="0" ptsTypes="AA">
                                      <p:cBhvr>
                                        <p:cTn id="153" dur="1000" fill="hold"/>
                                        <p:tgtEl>
                                          <p:spTgt spid="2050"/>
                                        </p:tgtEl>
                                        <p:attrNameLst>
                                          <p:attrName>ppt_x</p:attrName>
                                          <p:attrName>ppt_y</p:attrName>
                                        </p:attrNameLst>
                                      </p:cBhvr>
                                      <p:rCtr x="33073" y="0"/>
                                    </p:animMotion>
                                  </p:childTnLst>
                                </p:cTn>
                              </p:par>
                            </p:childTnLst>
                          </p:cTn>
                        </p:par>
                        <p:par>
                          <p:cTn id="154" fill="hold">
                            <p:stCondLst>
                              <p:cond delay="2000"/>
                            </p:stCondLst>
                            <p:childTnLst>
                              <p:par>
                                <p:cTn id="155" presetID="42" presetClass="path" presetSubtype="0" accel="50000" decel="50000" fill="hold" nodeType="afterEffect">
                                  <p:stCondLst>
                                    <p:cond delay="0"/>
                                  </p:stCondLst>
                                  <p:childTnLst>
                                    <p:animMotion origin="layout" path="M 0.66233 -0.20601 L 0.66233 0.00394 " pathEditMode="relative" rAng="0" ptsTypes="AA">
                                      <p:cBhvr>
                                        <p:cTn id="156" dur="1000" fill="hold"/>
                                        <p:tgtEl>
                                          <p:spTgt spid="2050"/>
                                        </p:tgtEl>
                                        <p:attrNameLst>
                                          <p:attrName>ppt_x</p:attrName>
                                          <p:attrName>ppt_y</p:attrName>
                                        </p:attrNameLst>
                                      </p:cBhvr>
                                      <p:rCtr x="0" y="10486"/>
                                    </p:animMotion>
                                  </p:childTnLst>
                                </p:cTn>
                              </p:par>
                            </p:childTnLst>
                          </p:cTn>
                        </p:par>
                        <p:par>
                          <p:cTn id="157" fill="hold">
                            <p:stCondLst>
                              <p:cond delay="3000"/>
                            </p:stCondLst>
                            <p:childTnLst>
                              <p:par>
                                <p:cTn id="158" presetID="49" presetClass="entr" presetSubtype="0" decel="100000" fill="hold" nodeType="afterEffect">
                                  <p:stCondLst>
                                    <p:cond delay="0"/>
                                  </p:stCondLst>
                                  <p:childTnLst>
                                    <p:set>
                                      <p:cBhvr>
                                        <p:cTn id="159" dur="1" fill="hold">
                                          <p:stCondLst>
                                            <p:cond delay="0"/>
                                          </p:stCondLst>
                                        </p:cTn>
                                        <p:tgtEl>
                                          <p:spTgt spid="17"/>
                                        </p:tgtEl>
                                        <p:attrNameLst>
                                          <p:attrName>style.visibility</p:attrName>
                                        </p:attrNameLst>
                                      </p:cBhvr>
                                      <p:to>
                                        <p:strVal val="visible"/>
                                      </p:to>
                                    </p:set>
                                    <p:anim calcmode="lin" valueType="num">
                                      <p:cBhvr>
                                        <p:cTn id="160" dur="1000" fill="hold"/>
                                        <p:tgtEl>
                                          <p:spTgt spid="17"/>
                                        </p:tgtEl>
                                        <p:attrNameLst>
                                          <p:attrName>ppt_w</p:attrName>
                                        </p:attrNameLst>
                                      </p:cBhvr>
                                      <p:tavLst>
                                        <p:tav tm="0">
                                          <p:val>
                                            <p:fltVal val="0"/>
                                          </p:val>
                                        </p:tav>
                                        <p:tav tm="100000">
                                          <p:val>
                                            <p:strVal val="#ppt_w"/>
                                          </p:val>
                                        </p:tav>
                                      </p:tavLst>
                                    </p:anim>
                                    <p:anim calcmode="lin" valueType="num">
                                      <p:cBhvr>
                                        <p:cTn id="161" dur="1000" fill="hold"/>
                                        <p:tgtEl>
                                          <p:spTgt spid="17"/>
                                        </p:tgtEl>
                                        <p:attrNameLst>
                                          <p:attrName>ppt_h</p:attrName>
                                        </p:attrNameLst>
                                      </p:cBhvr>
                                      <p:tavLst>
                                        <p:tav tm="0">
                                          <p:val>
                                            <p:fltVal val="0"/>
                                          </p:val>
                                        </p:tav>
                                        <p:tav tm="100000">
                                          <p:val>
                                            <p:strVal val="#ppt_h"/>
                                          </p:val>
                                        </p:tav>
                                      </p:tavLst>
                                    </p:anim>
                                    <p:anim calcmode="lin" valueType="num">
                                      <p:cBhvr>
                                        <p:cTn id="162" dur="1000" fill="hold"/>
                                        <p:tgtEl>
                                          <p:spTgt spid="17"/>
                                        </p:tgtEl>
                                        <p:attrNameLst>
                                          <p:attrName>style.rotation</p:attrName>
                                        </p:attrNameLst>
                                      </p:cBhvr>
                                      <p:tavLst>
                                        <p:tav tm="0">
                                          <p:val>
                                            <p:fltVal val="360"/>
                                          </p:val>
                                        </p:tav>
                                        <p:tav tm="100000">
                                          <p:val>
                                            <p:fltVal val="0"/>
                                          </p:val>
                                        </p:tav>
                                      </p:tavLst>
                                    </p:anim>
                                    <p:animEffect transition="in" filter="fade">
                                      <p:cBhvr>
                                        <p:cTn id="163" dur="1000"/>
                                        <p:tgtEl>
                                          <p:spTgt spid="17"/>
                                        </p:tgtEl>
                                      </p:cBhvr>
                                    </p:animEffect>
                                  </p:childTnLst>
                                </p:cTn>
                              </p:par>
                            </p:childTnLst>
                          </p:cTn>
                        </p:par>
                        <p:par>
                          <p:cTn id="164" fill="hold">
                            <p:stCondLst>
                              <p:cond delay="4000"/>
                            </p:stCondLst>
                            <p:childTnLst>
                              <p:par>
                                <p:cTn id="165" presetID="14" presetClass="entr" presetSubtype="10" fill="hold" nodeType="afterEffect">
                                  <p:stCondLst>
                                    <p:cond delay="0"/>
                                  </p:stCondLst>
                                  <p:childTnLst>
                                    <p:set>
                                      <p:cBhvr>
                                        <p:cTn id="166" dur="1" fill="hold">
                                          <p:stCondLst>
                                            <p:cond delay="0"/>
                                          </p:stCondLst>
                                        </p:cTn>
                                        <p:tgtEl>
                                          <p:spTgt spid="19"/>
                                        </p:tgtEl>
                                        <p:attrNameLst>
                                          <p:attrName>style.visibility</p:attrName>
                                        </p:attrNameLst>
                                      </p:cBhvr>
                                      <p:to>
                                        <p:strVal val="visible"/>
                                      </p:to>
                                    </p:set>
                                    <p:animEffect transition="in" filter="randombar(horizontal)">
                                      <p:cBhvr>
                                        <p:cTn id="16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3" grpId="1" animBg="1"/>
      <p:bldP spid="3" grpId="2" animBg="1"/>
      <p:bldP spid="3" grpId="3" animBg="1"/>
      <p:bldP spid="3" grpId="4" animBg="1"/>
      <p:bldP spid="3" grpId="5" animBg="1"/>
      <p:bldP spid="3" grpId="6" animBg="1"/>
      <p:bldP spid="5" grpId="0" animBg="1"/>
      <p:bldP spid="5" grpId="1" animBg="1"/>
      <p:bldP spid="5" grpId="2" animBg="1"/>
      <p:bldP spid="5" grpId="3"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95288" y="549275"/>
          <a:ext cx="8424862" cy="5903913"/>
        </p:xfrm>
        <a:graphic>
          <a:graphicData uri="http://schemas.openxmlformats.org/drawingml/2006/table">
            <a:tbl>
              <a:tblPr firstRow="1" bandRow="1">
                <a:tableStyleId>{616DA210-FB5B-4158-B5E0-FEB733F419BA}</a:tableStyleId>
              </a:tblPr>
              <a:tblGrid>
                <a:gridCol w="4212468"/>
                <a:gridCol w="4212468"/>
              </a:tblGrid>
              <a:tr h="1060930">
                <a:tc>
                  <a:txBody>
                    <a:bodyPr/>
                    <a:lstStyle/>
                    <a:p>
                      <a:pPr algn="ctr"/>
                      <a:r>
                        <a:rPr lang="en-GB" sz="2800" dirty="0" err="1" smtClean="0">
                          <a:solidFill>
                            <a:srgbClr val="FFFF00"/>
                          </a:solidFill>
                        </a:rPr>
                        <a:t>Gredzenu</a:t>
                      </a:r>
                      <a:r>
                        <a:rPr lang="en-GB" sz="2800" dirty="0" smtClean="0">
                          <a:solidFill>
                            <a:srgbClr val="FFFF00"/>
                          </a:solidFill>
                        </a:rPr>
                        <a:t> </a:t>
                      </a:r>
                      <a:r>
                        <a:rPr lang="en-GB" sz="2800" dirty="0" err="1" smtClean="0">
                          <a:solidFill>
                            <a:srgbClr val="FFFF00"/>
                          </a:solidFill>
                        </a:rPr>
                        <a:t>skait</a:t>
                      </a:r>
                      <a:r>
                        <a:rPr lang="lv-LV" sz="2800" dirty="0" smtClean="0">
                          <a:solidFill>
                            <a:srgbClr val="FFFF00"/>
                          </a:solidFill>
                        </a:rPr>
                        <a:t>s</a:t>
                      </a:r>
                      <a:endParaRPr lang="ru-RU" sz="2800" dirty="0" smtClean="0">
                        <a:solidFill>
                          <a:srgbClr val="FFFF00"/>
                        </a:solidFill>
                      </a:endParaRPr>
                    </a:p>
                    <a:p>
                      <a:pPr algn="ctr"/>
                      <a:r>
                        <a:rPr lang="lv-LV" sz="2800" b="0" dirty="0" smtClean="0">
                          <a:solidFill>
                            <a:srgbClr val="FFFF00"/>
                          </a:solidFill>
                        </a:rPr>
                        <a:t>n</a:t>
                      </a:r>
                      <a:endParaRPr lang="en-GB" sz="2800" b="0" dirty="0">
                        <a:solidFill>
                          <a:srgbClr val="FFFF00"/>
                        </a:solidFill>
                      </a:endParaRPr>
                    </a:p>
                  </a:txBody>
                  <a:tcPr anchor="ctr"/>
                </a:tc>
                <a:tc>
                  <a:txBody>
                    <a:bodyPr/>
                    <a:lstStyle/>
                    <a:p>
                      <a:pPr algn="ctr"/>
                      <a:r>
                        <a:rPr lang="lv-LV" sz="2800" dirty="0" smtClean="0">
                          <a:solidFill>
                            <a:srgbClr val="FFFF00"/>
                          </a:solidFill>
                        </a:rPr>
                        <a:t>Gājienu skaits</a:t>
                      </a:r>
                    </a:p>
                    <a:p>
                      <a:pPr algn="ctr"/>
                      <a:r>
                        <a:rPr lang="lv-LV" sz="2800" b="0" dirty="0" smtClean="0">
                          <a:solidFill>
                            <a:srgbClr val="FFFF00"/>
                          </a:solidFill>
                        </a:rPr>
                        <a:t>Tn</a:t>
                      </a:r>
                      <a:endParaRPr lang="en-GB" sz="2800" b="0" dirty="0">
                        <a:solidFill>
                          <a:srgbClr val="FFFF00"/>
                        </a:solidFill>
                      </a:endParaRPr>
                    </a:p>
                  </a:txBody>
                  <a:tcPr anchor="ctr"/>
                </a:tc>
              </a:tr>
              <a:tr h="605466">
                <a:tc>
                  <a:txBody>
                    <a:bodyPr/>
                    <a:lstStyle/>
                    <a:p>
                      <a:pPr algn="ctr"/>
                      <a:r>
                        <a:rPr lang="ru-RU" sz="2800" dirty="0" smtClean="0">
                          <a:solidFill>
                            <a:srgbClr val="FFFF00"/>
                          </a:solidFill>
                        </a:rPr>
                        <a:t>1</a:t>
                      </a:r>
                      <a:endParaRPr lang="en-GB" sz="2800" dirty="0">
                        <a:solidFill>
                          <a:srgbClr val="FFFF00"/>
                        </a:solidFill>
                      </a:endParaRPr>
                    </a:p>
                  </a:txBody>
                  <a:tcPr anchor="ctr"/>
                </a:tc>
                <a:tc>
                  <a:txBody>
                    <a:bodyPr/>
                    <a:lstStyle/>
                    <a:p>
                      <a:pPr marL="0" algn="ctr" defTabSz="914400" rtl="0" eaLnBrk="1" latinLnBrk="0" hangingPunct="1"/>
                      <a:r>
                        <a:rPr lang="ru-RU" sz="2800" kern="1200" dirty="0" smtClean="0">
                          <a:solidFill>
                            <a:srgbClr val="FFFF00"/>
                          </a:solidFill>
                          <a:latin typeface="+mn-lt"/>
                          <a:ea typeface="+mn-ea"/>
                          <a:cs typeface="+mn-cs"/>
                        </a:rPr>
                        <a:t>1</a:t>
                      </a:r>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2</a:t>
                      </a:r>
                      <a:endParaRPr lang="en-GB" sz="2800" dirty="0">
                        <a:solidFill>
                          <a:srgbClr val="FFFF00"/>
                        </a:solidFill>
                      </a:endParaRPr>
                    </a:p>
                  </a:txBody>
                  <a:tcPr anchor="ctr"/>
                </a:tc>
                <a:tc>
                  <a:txBody>
                    <a:bodyPr/>
                    <a:lstStyle/>
                    <a:p>
                      <a:pPr marL="0" algn="ctr" defTabSz="914400" rtl="0" eaLnBrk="1" latinLnBrk="0" hangingPunct="1"/>
                      <a:r>
                        <a:rPr lang="ru-RU" sz="2800" kern="1200" dirty="0" smtClean="0">
                          <a:solidFill>
                            <a:srgbClr val="FFFF00"/>
                          </a:solidFill>
                          <a:latin typeface="+mn-lt"/>
                          <a:ea typeface="+mn-ea"/>
                          <a:cs typeface="+mn-cs"/>
                        </a:rPr>
                        <a:t>3</a:t>
                      </a:r>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3</a:t>
                      </a:r>
                      <a:endParaRPr lang="en-GB" sz="2800" dirty="0">
                        <a:solidFill>
                          <a:srgbClr val="FFFF00"/>
                        </a:solidFill>
                      </a:endParaRPr>
                    </a:p>
                  </a:txBody>
                  <a:tcPr anchor="ctr"/>
                </a:tc>
                <a:tc>
                  <a:txBody>
                    <a:bodyPr/>
                    <a:lstStyle/>
                    <a:p>
                      <a:pPr marL="0" algn="ctr" defTabSz="914400" rtl="0" eaLnBrk="1" latinLnBrk="0" hangingPunct="1"/>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4</a:t>
                      </a:r>
                      <a:endParaRPr lang="en-GB" sz="2800" dirty="0">
                        <a:solidFill>
                          <a:srgbClr val="FFFF00"/>
                        </a:solidFill>
                      </a:endParaRPr>
                    </a:p>
                  </a:txBody>
                  <a:tcPr anchor="ctr"/>
                </a:tc>
                <a:tc>
                  <a:txBody>
                    <a:bodyPr/>
                    <a:lstStyle/>
                    <a:p>
                      <a:pPr marL="0" algn="ctr" defTabSz="914400" rtl="0" eaLnBrk="1" latinLnBrk="0" hangingPunct="1"/>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5</a:t>
                      </a:r>
                      <a:endParaRPr lang="en-GB" sz="2800" dirty="0">
                        <a:solidFill>
                          <a:srgbClr val="FFFF00"/>
                        </a:solidFill>
                      </a:endParaRPr>
                    </a:p>
                  </a:txBody>
                  <a:tcPr anchor="ctr"/>
                </a:tc>
                <a:tc>
                  <a:txBody>
                    <a:bodyPr/>
                    <a:lstStyle/>
                    <a:p>
                      <a:pPr marL="0" algn="ctr" defTabSz="914400" rtl="0" eaLnBrk="1" latinLnBrk="0" hangingPunct="1"/>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6</a:t>
                      </a:r>
                      <a:endParaRPr lang="en-GB" sz="2800" dirty="0">
                        <a:solidFill>
                          <a:srgbClr val="FFFF00"/>
                        </a:solidFill>
                      </a:endParaRPr>
                    </a:p>
                  </a:txBody>
                  <a:tcPr anchor="ctr"/>
                </a:tc>
                <a:tc>
                  <a:txBody>
                    <a:bodyPr/>
                    <a:lstStyle/>
                    <a:p>
                      <a:pPr marL="0" algn="ctr" defTabSz="914400" rtl="0" eaLnBrk="1" latinLnBrk="0" hangingPunct="1"/>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7</a:t>
                      </a:r>
                      <a:endParaRPr lang="en-GB" sz="2800" dirty="0">
                        <a:solidFill>
                          <a:srgbClr val="FFFF00"/>
                        </a:solidFill>
                      </a:endParaRPr>
                    </a:p>
                  </a:txBody>
                  <a:tcPr anchor="ctr"/>
                </a:tc>
                <a:tc>
                  <a:txBody>
                    <a:bodyPr/>
                    <a:lstStyle/>
                    <a:p>
                      <a:pPr marL="0" algn="ctr" defTabSz="914400" rtl="0" eaLnBrk="1" latinLnBrk="0" hangingPunct="1"/>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a:t>
                      </a:r>
                      <a:endParaRPr lang="en-GB" sz="2800" dirty="0">
                        <a:solidFill>
                          <a:srgbClr val="FFFF00"/>
                        </a:solidFill>
                      </a:endParaRPr>
                    </a:p>
                  </a:txBody>
                  <a:tcPr anchor="ctr">
                    <a:lnB w="12700" cmpd="sng">
                      <a:noFill/>
                    </a:lnB>
                  </a:tcPr>
                </a:tc>
                <a:tc>
                  <a:txBody>
                    <a:bodyPr/>
                    <a:lstStyle/>
                    <a:p>
                      <a:pPr algn="ctr"/>
                      <a:r>
                        <a:rPr lang="ru-RU" sz="2800" dirty="0" smtClean="0">
                          <a:solidFill>
                            <a:srgbClr val="FFFF00"/>
                          </a:solidFill>
                        </a:rPr>
                        <a:t>…</a:t>
                      </a:r>
                      <a:endParaRPr lang="en-GB" sz="2800" dirty="0">
                        <a:solidFill>
                          <a:srgbClr val="FFFF00"/>
                        </a:solidFill>
                      </a:endParaRPr>
                    </a:p>
                  </a:txBody>
                  <a:tcPr anchor="ctr">
                    <a:lnB w="12700" cmpd="sng">
                      <a:noFill/>
                    </a:lnB>
                  </a:tcPr>
                </a:tc>
              </a:tr>
            </a:tbl>
          </a:graphicData>
        </a:graphic>
      </p:graphicFrame>
      <p:sp>
        <p:nvSpPr>
          <p:cNvPr id="2" name="TextBox 1"/>
          <p:cNvSpPr txBox="1">
            <a:spLocks noChangeArrowheads="1"/>
          </p:cNvSpPr>
          <p:nvPr/>
        </p:nvSpPr>
        <p:spPr bwMode="auto">
          <a:xfrm>
            <a:off x="6084888" y="2800350"/>
            <a:ext cx="1223962" cy="522288"/>
          </a:xfrm>
          <a:prstGeom prst="rect">
            <a:avLst/>
          </a:prstGeom>
          <a:noFill/>
          <a:ln w="9525">
            <a:noFill/>
            <a:miter lim="800000"/>
            <a:headEnd/>
            <a:tailEnd/>
          </a:ln>
        </p:spPr>
        <p:txBody>
          <a:bodyPr>
            <a:spAutoFit/>
          </a:bodyPr>
          <a:lstStyle/>
          <a:p>
            <a:pPr algn="ctr"/>
            <a:r>
              <a:rPr lang="ru-RU" sz="2800" b="1">
                <a:solidFill>
                  <a:srgbClr val="FFFF00"/>
                </a:solidFill>
                <a:latin typeface="Times New Roman" pitchFamily="18" charset="0"/>
              </a:rPr>
              <a:t>7</a:t>
            </a:r>
            <a:endParaRPr lang="en-GB" sz="2800" b="1">
              <a:solidFill>
                <a:srgbClr val="FFFF00"/>
              </a:solidFill>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out)">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nip Same Side Corner Rectangle 6"/>
          <p:cNvSpPr/>
          <p:nvPr/>
        </p:nvSpPr>
        <p:spPr>
          <a:xfrm>
            <a:off x="7310438" y="2571750"/>
            <a:ext cx="125412" cy="2087563"/>
          </a:xfrm>
          <a:prstGeom prst="snip2Same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Snip Same Side Corner Rectangle 5"/>
          <p:cNvSpPr/>
          <p:nvPr/>
        </p:nvSpPr>
        <p:spPr>
          <a:xfrm>
            <a:off x="4532313" y="2600325"/>
            <a:ext cx="125412" cy="2087563"/>
          </a:xfrm>
          <a:prstGeom prst="snip2Same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 name="Snip Same Side Corner Rectangle 3"/>
          <p:cNvSpPr/>
          <p:nvPr/>
        </p:nvSpPr>
        <p:spPr>
          <a:xfrm>
            <a:off x="1254125" y="2571750"/>
            <a:ext cx="125413" cy="2087563"/>
          </a:xfrm>
          <a:prstGeom prst="snip2Same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 name="Title 1"/>
          <p:cNvSpPr>
            <a:spLocks noGrp="1"/>
          </p:cNvSpPr>
          <p:nvPr>
            <p:ph type="title"/>
          </p:nvPr>
        </p:nvSpPr>
        <p:spPr/>
        <p:txBody>
          <a:bodyPr/>
          <a:lstStyle/>
          <a:p>
            <a:pPr eaLnBrk="1" hangingPunct="1"/>
            <a:r>
              <a:rPr lang="lv-LV" smtClean="0"/>
              <a:t>Četri gredzeni</a:t>
            </a:r>
            <a:endParaRPr lang="en-GB" smtClean="0"/>
          </a:p>
        </p:txBody>
      </p:sp>
      <p:sp>
        <p:nvSpPr>
          <p:cNvPr id="3" name="Rounded Rectangle 2"/>
          <p:cNvSpPr/>
          <p:nvPr/>
        </p:nvSpPr>
        <p:spPr>
          <a:xfrm>
            <a:off x="463550" y="3663950"/>
            <a:ext cx="1763713" cy="504825"/>
          </a:xfrm>
          <a:prstGeom prst="round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2050" name="Picture 2"/>
          <p:cNvPicPr>
            <a:picLocks noChangeAspect="1" noChangeArrowheads="1"/>
          </p:cNvPicPr>
          <p:nvPr/>
        </p:nvPicPr>
        <p:blipFill>
          <a:blip r:embed="rId3"/>
          <a:srcRect/>
          <a:stretch>
            <a:fillRect/>
          </a:stretch>
        </p:blipFill>
        <p:spPr bwMode="auto">
          <a:xfrm>
            <a:off x="755650" y="3140075"/>
            <a:ext cx="1138238" cy="523875"/>
          </a:xfrm>
          <a:prstGeom prst="rect">
            <a:avLst/>
          </a:prstGeom>
          <a:noFill/>
          <a:ln w="9525">
            <a:noFill/>
            <a:miter lim="800000"/>
            <a:headEnd/>
            <a:tailEnd/>
          </a:ln>
        </p:spPr>
      </p:pic>
      <p:sp>
        <p:nvSpPr>
          <p:cNvPr id="10" name="7-Point Star 9"/>
          <p:cNvSpPr/>
          <p:nvPr/>
        </p:nvSpPr>
        <p:spPr>
          <a:xfrm>
            <a:off x="68263" y="6373813"/>
            <a:ext cx="395287" cy="338137"/>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5" name="7-Point Star 14"/>
          <p:cNvSpPr/>
          <p:nvPr/>
        </p:nvSpPr>
        <p:spPr>
          <a:xfrm>
            <a:off x="1692275" y="5800725"/>
            <a:ext cx="665163" cy="660400"/>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9" name="Rectangle 18"/>
          <p:cNvSpPr/>
          <p:nvPr/>
        </p:nvSpPr>
        <p:spPr>
          <a:xfrm>
            <a:off x="4645338" y="5801176"/>
            <a:ext cx="3050836"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lv-LV"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15</a:t>
            </a:r>
            <a:r>
              <a:rPr lang="ru-RU"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 </a:t>
            </a:r>
            <a:r>
              <a:rPr lang="lv-LV"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gājieni</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ndParaRPr>
          </a:p>
        </p:txBody>
      </p:sp>
      <p:sp>
        <p:nvSpPr>
          <p:cNvPr id="5" name="Rounded Rectangle 4"/>
          <p:cNvSpPr/>
          <p:nvPr/>
        </p:nvSpPr>
        <p:spPr>
          <a:xfrm>
            <a:off x="68263" y="4168775"/>
            <a:ext cx="2555875" cy="490538"/>
          </a:xfrm>
          <a:prstGeom prst="round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 name="Rounded Rectangle 7"/>
          <p:cNvSpPr/>
          <p:nvPr/>
        </p:nvSpPr>
        <p:spPr>
          <a:xfrm>
            <a:off x="1084263" y="2616200"/>
            <a:ext cx="465137" cy="523875"/>
          </a:xfrm>
          <a:prstGeom prst="round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1" name="Rounded Rectangle 20"/>
          <p:cNvSpPr/>
          <p:nvPr/>
        </p:nvSpPr>
        <p:spPr>
          <a:xfrm>
            <a:off x="3763963" y="4203700"/>
            <a:ext cx="1763712" cy="504825"/>
          </a:xfrm>
          <a:prstGeom prst="round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22" name="Picture 2"/>
          <p:cNvPicPr>
            <a:picLocks noChangeAspect="1" noChangeArrowheads="1"/>
          </p:cNvPicPr>
          <p:nvPr/>
        </p:nvPicPr>
        <p:blipFill>
          <a:blip r:embed="rId3"/>
          <a:srcRect/>
          <a:stretch>
            <a:fillRect/>
          </a:stretch>
        </p:blipFill>
        <p:spPr bwMode="auto">
          <a:xfrm>
            <a:off x="4056063" y="3679825"/>
            <a:ext cx="1138237" cy="523875"/>
          </a:xfrm>
          <a:prstGeom prst="rect">
            <a:avLst/>
          </a:prstGeom>
          <a:noFill/>
          <a:ln w="9525">
            <a:noFill/>
            <a:miter lim="800000"/>
            <a:headEnd/>
            <a:tailEnd/>
          </a:ln>
        </p:spPr>
      </p:pic>
      <p:sp>
        <p:nvSpPr>
          <p:cNvPr id="23" name="Rounded Rectangle 22"/>
          <p:cNvSpPr/>
          <p:nvPr/>
        </p:nvSpPr>
        <p:spPr>
          <a:xfrm>
            <a:off x="4384675" y="3155950"/>
            <a:ext cx="465138" cy="523875"/>
          </a:xfrm>
          <a:prstGeom prst="round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4" name="7-Point Star 23"/>
          <p:cNvSpPr/>
          <p:nvPr/>
        </p:nvSpPr>
        <p:spPr>
          <a:xfrm>
            <a:off x="484188" y="6376988"/>
            <a:ext cx="396875" cy="338137"/>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5" name="7-Point Star 24"/>
          <p:cNvSpPr/>
          <p:nvPr/>
        </p:nvSpPr>
        <p:spPr>
          <a:xfrm>
            <a:off x="949325" y="6376988"/>
            <a:ext cx="396875" cy="338137"/>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6" name="7-Point Star 25"/>
          <p:cNvSpPr/>
          <p:nvPr/>
        </p:nvSpPr>
        <p:spPr>
          <a:xfrm>
            <a:off x="285750" y="6045200"/>
            <a:ext cx="396875" cy="338138"/>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7" name="7-Point Star 26"/>
          <p:cNvSpPr/>
          <p:nvPr/>
        </p:nvSpPr>
        <p:spPr>
          <a:xfrm>
            <a:off x="755650" y="6045200"/>
            <a:ext cx="395288" cy="338138"/>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8" name="7-Point Star 27"/>
          <p:cNvSpPr/>
          <p:nvPr/>
        </p:nvSpPr>
        <p:spPr>
          <a:xfrm>
            <a:off x="554038" y="5707063"/>
            <a:ext cx="395287" cy="338137"/>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9" name="7-Point Star 28"/>
          <p:cNvSpPr/>
          <p:nvPr/>
        </p:nvSpPr>
        <p:spPr>
          <a:xfrm>
            <a:off x="554038" y="5300663"/>
            <a:ext cx="395287" cy="338137"/>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0" name="7-Point Star 29"/>
          <p:cNvSpPr/>
          <p:nvPr/>
        </p:nvSpPr>
        <p:spPr>
          <a:xfrm>
            <a:off x="2679700" y="6451600"/>
            <a:ext cx="396875" cy="338138"/>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1" name="7-Point Star 30"/>
          <p:cNvSpPr/>
          <p:nvPr/>
        </p:nvSpPr>
        <p:spPr>
          <a:xfrm>
            <a:off x="3097213" y="6454775"/>
            <a:ext cx="395287" cy="338138"/>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2" name="7-Point Star 31"/>
          <p:cNvSpPr/>
          <p:nvPr/>
        </p:nvSpPr>
        <p:spPr>
          <a:xfrm>
            <a:off x="3562350" y="6454775"/>
            <a:ext cx="395288" cy="338138"/>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3" name="7-Point Star 32"/>
          <p:cNvSpPr/>
          <p:nvPr/>
        </p:nvSpPr>
        <p:spPr>
          <a:xfrm>
            <a:off x="2898775" y="6122988"/>
            <a:ext cx="395288" cy="338137"/>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4" name="7-Point Star 33"/>
          <p:cNvSpPr/>
          <p:nvPr/>
        </p:nvSpPr>
        <p:spPr>
          <a:xfrm>
            <a:off x="3367088" y="6122988"/>
            <a:ext cx="396875" cy="338137"/>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5" name="7-Point Star 34"/>
          <p:cNvSpPr/>
          <p:nvPr/>
        </p:nvSpPr>
        <p:spPr>
          <a:xfrm>
            <a:off x="3165475" y="5786438"/>
            <a:ext cx="396875" cy="336550"/>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6" name="7-Point Star 35"/>
          <p:cNvSpPr/>
          <p:nvPr/>
        </p:nvSpPr>
        <p:spPr>
          <a:xfrm>
            <a:off x="3165475" y="5378450"/>
            <a:ext cx="396875" cy="338138"/>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7" name="Rounded Rectangle 36"/>
          <p:cNvSpPr/>
          <p:nvPr/>
        </p:nvSpPr>
        <p:spPr>
          <a:xfrm>
            <a:off x="6553200" y="3663950"/>
            <a:ext cx="1763713" cy="504825"/>
          </a:xfrm>
          <a:prstGeom prst="round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38" name="Picture 2"/>
          <p:cNvPicPr>
            <a:picLocks noChangeAspect="1" noChangeArrowheads="1"/>
          </p:cNvPicPr>
          <p:nvPr/>
        </p:nvPicPr>
        <p:blipFill>
          <a:blip r:embed="rId3"/>
          <a:srcRect/>
          <a:stretch>
            <a:fillRect/>
          </a:stretch>
        </p:blipFill>
        <p:spPr bwMode="auto">
          <a:xfrm>
            <a:off x="6845300" y="3140075"/>
            <a:ext cx="1139825" cy="523875"/>
          </a:xfrm>
          <a:prstGeom prst="rect">
            <a:avLst/>
          </a:prstGeom>
          <a:noFill/>
          <a:ln w="9525">
            <a:noFill/>
            <a:miter lim="800000"/>
            <a:headEnd/>
            <a:tailEnd/>
          </a:ln>
        </p:spPr>
      </p:pic>
      <p:sp>
        <p:nvSpPr>
          <p:cNvPr id="39" name="Rounded Rectangle 38"/>
          <p:cNvSpPr/>
          <p:nvPr/>
        </p:nvSpPr>
        <p:spPr>
          <a:xfrm>
            <a:off x="7173913" y="2616200"/>
            <a:ext cx="465137" cy="523875"/>
          </a:xfrm>
          <a:prstGeom prst="round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900" decel="100000" fill="hold"/>
                                        <p:tgtEl>
                                          <p:spTgt spid="7"/>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900" decel="100000" fill="hold"/>
                                        <p:tgtEl>
                                          <p:spTgt spid="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900" decel="100000" fill="hold"/>
                                        <p:tgtEl>
                                          <p:spTgt spid="4"/>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1000"/>
                                        <p:tgtEl>
                                          <p:spTgt spid="3"/>
                                        </p:tgtEl>
                                      </p:cBhvr>
                                    </p:animEffect>
                                    <p:anim calcmode="lin" valueType="num">
                                      <p:cBhvr>
                                        <p:cTn id="30" dur="1000" fill="hold"/>
                                        <p:tgtEl>
                                          <p:spTgt spid="3"/>
                                        </p:tgtEl>
                                        <p:attrNameLst>
                                          <p:attrName>ppt_x</p:attrName>
                                        </p:attrNameLst>
                                      </p:cBhvr>
                                      <p:tavLst>
                                        <p:tav tm="0">
                                          <p:val>
                                            <p:strVal val="#ppt_x"/>
                                          </p:val>
                                        </p:tav>
                                        <p:tav tm="100000">
                                          <p:val>
                                            <p:strVal val="#ppt_x"/>
                                          </p:val>
                                        </p:tav>
                                      </p:tavLst>
                                    </p:anim>
                                    <p:anim calcmode="lin" valueType="num">
                                      <p:cBhvr>
                                        <p:cTn id="31" dur="900" decel="100000" fill="hold"/>
                                        <p:tgtEl>
                                          <p:spTgt spid="3"/>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0"/>
                                  </p:stCondLst>
                                  <p:childTnLst>
                                    <p:set>
                                      <p:cBhvr>
                                        <p:cTn id="34" dur="1" fill="hold">
                                          <p:stCondLst>
                                            <p:cond delay="0"/>
                                          </p:stCondLst>
                                        </p:cTn>
                                        <p:tgtEl>
                                          <p:spTgt spid="2050"/>
                                        </p:tgtEl>
                                        <p:attrNameLst>
                                          <p:attrName>style.visibility</p:attrName>
                                        </p:attrNameLst>
                                      </p:cBhvr>
                                      <p:to>
                                        <p:strVal val="visible"/>
                                      </p:to>
                                    </p:set>
                                    <p:animEffect transition="in" filter="fade">
                                      <p:cBhvr>
                                        <p:cTn id="35" dur="1000"/>
                                        <p:tgtEl>
                                          <p:spTgt spid="2050"/>
                                        </p:tgtEl>
                                      </p:cBhvr>
                                    </p:animEffect>
                                    <p:anim calcmode="lin" valueType="num">
                                      <p:cBhvr>
                                        <p:cTn id="36" dur="1000" fill="hold"/>
                                        <p:tgtEl>
                                          <p:spTgt spid="2050"/>
                                        </p:tgtEl>
                                        <p:attrNameLst>
                                          <p:attrName>ppt_x</p:attrName>
                                        </p:attrNameLst>
                                      </p:cBhvr>
                                      <p:tavLst>
                                        <p:tav tm="0">
                                          <p:val>
                                            <p:strVal val="#ppt_x"/>
                                          </p:val>
                                        </p:tav>
                                        <p:tav tm="100000">
                                          <p:val>
                                            <p:strVal val="#ppt_x"/>
                                          </p:val>
                                        </p:tav>
                                      </p:tavLst>
                                    </p:anim>
                                    <p:anim calcmode="lin" valueType="num">
                                      <p:cBhvr>
                                        <p:cTn id="37" dur="900" decel="100000" fill="hold"/>
                                        <p:tgtEl>
                                          <p:spTgt spid="205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5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1000"/>
                                        <p:tgtEl>
                                          <p:spTgt spid="5"/>
                                        </p:tgtEl>
                                      </p:cBhvr>
                                    </p:animEffect>
                                    <p:anim calcmode="lin" valueType="num">
                                      <p:cBhvr>
                                        <p:cTn id="42" dur="1000" fill="hold"/>
                                        <p:tgtEl>
                                          <p:spTgt spid="5"/>
                                        </p:tgtEl>
                                        <p:attrNameLst>
                                          <p:attrName>ppt_x</p:attrName>
                                        </p:attrNameLst>
                                      </p:cBhvr>
                                      <p:tavLst>
                                        <p:tav tm="0">
                                          <p:val>
                                            <p:strVal val="#ppt_x"/>
                                          </p:val>
                                        </p:tav>
                                        <p:tav tm="100000">
                                          <p:val>
                                            <p:strVal val="#ppt_x"/>
                                          </p:val>
                                        </p:tav>
                                      </p:tavLst>
                                    </p:anim>
                                    <p:anim calcmode="lin" valueType="num">
                                      <p:cBhvr>
                                        <p:cTn id="43" dur="900" decel="100000" fill="hold"/>
                                        <p:tgtEl>
                                          <p:spTgt spid="5"/>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45" presetID="37" presetClass="entr" presetSubtype="0" fill="hold" grpId="1" nodeType="with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1000"/>
                                        <p:tgtEl>
                                          <p:spTgt spid="8"/>
                                        </p:tgtEl>
                                      </p:cBhvr>
                                    </p:animEffect>
                                    <p:anim calcmode="lin" valueType="num">
                                      <p:cBhvr>
                                        <p:cTn id="48" dur="1000" fill="hold"/>
                                        <p:tgtEl>
                                          <p:spTgt spid="8"/>
                                        </p:tgtEl>
                                        <p:attrNameLst>
                                          <p:attrName>ppt_x</p:attrName>
                                        </p:attrNameLst>
                                      </p:cBhvr>
                                      <p:tavLst>
                                        <p:tav tm="0">
                                          <p:val>
                                            <p:strVal val="#ppt_x"/>
                                          </p:val>
                                        </p:tav>
                                        <p:tav tm="100000">
                                          <p:val>
                                            <p:strVal val="#ppt_x"/>
                                          </p:val>
                                        </p:tav>
                                      </p:tavLst>
                                    </p:anim>
                                    <p:anim calcmode="lin" valueType="num">
                                      <p:cBhvr>
                                        <p:cTn id="49" dur="900" decel="100000" fill="hold"/>
                                        <p:tgtEl>
                                          <p:spTgt spid="8"/>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6" presetClass="emph" presetSubtype="0" fill="hold" grpId="1" nodeType="clickEffect">
                                  <p:stCondLst>
                                    <p:cond delay="0"/>
                                  </p:stCondLst>
                                  <p:childTnLst>
                                    <p:animEffect transition="out" filter="fade">
                                      <p:cBhvr>
                                        <p:cTn id="54" dur="500" tmFilter="0, 0; .2, .5; .8, .5; 1, 0"/>
                                        <p:tgtEl>
                                          <p:spTgt spid="3"/>
                                        </p:tgtEl>
                                      </p:cBhvr>
                                    </p:animEffect>
                                    <p:animScale>
                                      <p:cBhvr>
                                        <p:cTn id="55" dur="250" autoRev="1" fill="hold"/>
                                        <p:tgtEl>
                                          <p:spTgt spid="3"/>
                                        </p:tgtEl>
                                      </p:cBhvr>
                                      <p:by x="105000" y="105000"/>
                                    </p:animScale>
                                  </p:childTnLst>
                                </p:cTn>
                              </p:par>
                              <p:par>
                                <p:cTn id="56" presetID="26" presetClass="emph" presetSubtype="0" fill="hold" nodeType="withEffect">
                                  <p:stCondLst>
                                    <p:cond delay="0"/>
                                  </p:stCondLst>
                                  <p:childTnLst>
                                    <p:animEffect transition="out" filter="fade">
                                      <p:cBhvr>
                                        <p:cTn id="57" dur="500" tmFilter="0, 0; .2, .5; .8, .5; 1, 0"/>
                                        <p:tgtEl>
                                          <p:spTgt spid="2050"/>
                                        </p:tgtEl>
                                      </p:cBhvr>
                                    </p:animEffect>
                                    <p:animScale>
                                      <p:cBhvr>
                                        <p:cTn id="58" dur="250" autoRev="1" fill="hold"/>
                                        <p:tgtEl>
                                          <p:spTgt spid="2050"/>
                                        </p:tgtEl>
                                      </p:cBhvr>
                                      <p:by x="105000" y="105000"/>
                                    </p:animScale>
                                  </p:childTnLst>
                                </p:cTn>
                              </p:par>
                              <p:par>
                                <p:cTn id="59" presetID="26" presetClass="emph" presetSubtype="0" fill="hold" grpId="0" nodeType="withEffect">
                                  <p:stCondLst>
                                    <p:cond delay="0"/>
                                  </p:stCondLst>
                                  <p:childTnLst>
                                    <p:animEffect transition="out" filter="fade">
                                      <p:cBhvr>
                                        <p:cTn id="60" dur="500" tmFilter="0, 0; .2, .5; .8, .5; 1, 0"/>
                                        <p:tgtEl>
                                          <p:spTgt spid="8"/>
                                        </p:tgtEl>
                                      </p:cBhvr>
                                    </p:animEffect>
                                    <p:animScale>
                                      <p:cBhvr>
                                        <p:cTn id="61" dur="250" autoRev="1" fill="hold"/>
                                        <p:tgtEl>
                                          <p:spTgt spid="8"/>
                                        </p:tgtEl>
                                      </p:cBhvr>
                                      <p:by x="105000" y="105000"/>
                                    </p:animScale>
                                  </p:childTnLst>
                                </p:cTn>
                              </p:par>
                              <p:par>
                                <p:cTn id="62" presetID="27" presetClass="emph" presetSubtype="0" fill="remove" grpId="2" nodeType="withEffect">
                                  <p:stCondLst>
                                    <p:cond delay="0"/>
                                  </p:stCondLst>
                                  <p:childTnLst>
                                    <p:animClr clrSpc="rgb" dir="cw">
                                      <p:cBhvr override="childStyle">
                                        <p:cTn id="63" dur="250" autoRev="1" fill="remove"/>
                                        <p:tgtEl>
                                          <p:spTgt spid="3"/>
                                        </p:tgtEl>
                                        <p:attrNameLst>
                                          <p:attrName>style.color</p:attrName>
                                        </p:attrNameLst>
                                      </p:cBhvr>
                                      <p:to>
                                        <a:schemeClr val="bg1"/>
                                      </p:to>
                                    </p:animClr>
                                    <p:animClr clrSpc="rgb" dir="cw">
                                      <p:cBhvr>
                                        <p:cTn id="64" dur="250" autoRev="1" fill="remove"/>
                                        <p:tgtEl>
                                          <p:spTgt spid="3"/>
                                        </p:tgtEl>
                                        <p:attrNameLst>
                                          <p:attrName>fillcolor</p:attrName>
                                        </p:attrNameLst>
                                      </p:cBhvr>
                                      <p:to>
                                        <a:schemeClr val="bg1"/>
                                      </p:to>
                                    </p:animClr>
                                    <p:set>
                                      <p:cBhvr>
                                        <p:cTn id="65" dur="250" autoRev="1" fill="remove"/>
                                        <p:tgtEl>
                                          <p:spTgt spid="3"/>
                                        </p:tgtEl>
                                        <p:attrNameLst>
                                          <p:attrName>fill.type</p:attrName>
                                        </p:attrNameLst>
                                      </p:cBhvr>
                                      <p:to>
                                        <p:strVal val="solid"/>
                                      </p:to>
                                    </p:set>
                                    <p:set>
                                      <p:cBhvr>
                                        <p:cTn id="66" dur="250" autoRev="1" fill="remove"/>
                                        <p:tgtEl>
                                          <p:spTgt spid="3"/>
                                        </p:tgtEl>
                                        <p:attrNameLst>
                                          <p:attrName>fill.on</p:attrName>
                                        </p:attrNameLst>
                                      </p:cBhvr>
                                      <p:to>
                                        <p:strVal val="true"/>
                                      </p:to>
                                    </p:set>
                                  </p:childTnLst>
                                </p:cTn>
                              </p:par>
                              <p:par>
                                <p:cTn id="67" presetID="27" presetClass="emph" presetSubtype="0" fill="remove" nodeType="withEffect">
                                  <p:stCondLst>
                                    <p:cond delay="0"/>
                                  </p:stCondLst>
                                  <p:childTnLst>
                                    <p:animClr clrSpc="rgb" dir="cw">
                                      <p:cBhvr override="childStyle">
                                        <p:cTn id="68" dur="250" autoRev="1" fill="remove"/>
                                        <p:tgtEl>
                                          <p:spTgt spid="2050"/>
                                        </p:tgtEl>
                                        <p:attrNameLst>
                                          <p:attrName>style.color</p:attrName>
                                        </p:attrNameLst>
                                      </p:cBhvr>
                                      <p:to>
                                        <a:schemeClr val="bg1"/>
                                      </p:to>
                                    </p:animClr>
                                    <p:animClr clrSpc="rgb" dir="cw">
                                      <p:cBhvr>
                                        <p:cTn id="69" dur="250" autoRev="1" fill="remove"/>
                                        <p:tgtEl>
                                          <p:spTgt spid="2050"/>
                                        </p:tgtEl>
                                        <p:attrNameLst>
                                          <p:attrName>fillcolor</p:attrName>
                                        </p:attrNameLst>
                                      </p:cBhvr>
                                      <p:to>
                                        <a:schemeClr val="bg1"/>
                                      </p:to>
                                    </p:animClr>
                                    <p:set>
                                      <p:cBhvr>
                                        <p:cTn id="70" dur="250" autoRev="1" fill="remove"/>
                                        <p:tgtEl>
                                          <p:spTgt spid="2050"/>
                                        </p:tgtEl>
                                        <p:attrNameLst>
                                          <p:attrName>fill.type</p:attrName>
                                        </p:attrNameLst>
                                      </p:cBhvr>
                                      <p:to>
                                        <p:strVal val="solid"/>
                                      </p:to>
                                    </p:set>
                                    <p:set>
                                      <p:cBhvr>
                                        <p:cTn id="71" dur="250" autoRev="1" fill="remove"/>
                                        <p:tgtEl>
                                          <p:spTgt spid="2050"/>
                                        </p:tgtEl>
                                        <p:attrNameLst>
                                          <p:attrName>fill.on</p:attrName>
                                        </p:attrNameLst>
                                      </p:cBhvr>
                                      <p:to>
                                        <p:strVal val="true"/>
                                      </p:to>
                                    </p:set>
                                  </p:childTnLst>
                                </p:cTn>
                              </p:par>
                              <p:par>
                                <p:cTn id="72" presetID="27" presetClass="emph" presetSubtype="0" fill="remove" grpId="2" nodeType="withEffect">
                                  <p:stCondLst>
                                    <p:cond delay="0"/>
                                  </p:stCondLst>
                                  <p:childTnLst>
                                    <p:animClr clrSpc="rgb" dir="cw">
                                      <p:cBhvr override="childStyle">
                                        <p:cTn id="73" dur="250" autoRev="1" fill="remove"/>
                                        <p:tgtEl>
                                          <p:spTgt spid="8"/>
                                        </p:tgtEl>
                                        <p:attrNameLst>
                                          <p:attrName>style.color</p:attrName>
                                        </p:attrNameLst>
                                      </p:cBhvr>
                                      <p:to>
                                        <a:schemeClr val="bg1"/>
                                      </p:to>
                                    </p:animClr>
                                    <p:animClr clrSpc="rgb" dir="cw">
                                      <p:cBhvr>
                                        <p:cTn id="74" dur="250" autoRev="1" fill="remove"/>
                                        <p:tgtEl>
                                          <p:spTgt spid="8"/>
                                        </p:tgtEl>
                                        <p:attrNameLst>
                                          <p:attrName>fillcolor</p:attrName>
                                        </p:attrNameLst>
                                      </p:cBhvr>
                                      <p:to>
                                        <a:schemeClr val="bg1"/>
                                      </p:to>
                                    </p:animClr>
                                    <p:set>
                                      <p:cBhvr>
                                        <p:cTn id="75" dur="250" autoRev="1" fill="remove"/>
                                        <p:tgtEl>
                                          <p:spTgt spid="8"/>
                                        </p:tgtEl>
                                        <p:attrNameLst>
                                          <p:attrName>fill.type</p:attrName>
                                        </p:attrNameLst>
                                      </p:cBhvr>
                                      <p:to>
                                        <p:strVal val="solid"/>
                                      </p:to>
                                    </p:set>
                                    <p:set>
                                      <p:cBhvr>
                                        <p:cTn id="76" dur="250" autoRev="1" fill="remove"/>
                                        <p:tgtEl>
                                          <p:spTgt spid="8"/>
                                        </p:tgtEl>
                                        <p:attrNameLst>
                                          <p:attrName>fill.on</p:attrName>
                                        </p:attrNameLst>
                                      </p:cBhvr>
                                      <p:to>
                                        <p:strVal val="true"/>
                                      </p:to>
                                    </p:set>
                                  </p:childTnLst>
                                </p:cTn>
                              </p:par>
                            </p:childTnLst>
                          </p:cTn>
                        </p:par>
                      </p:childTnLst>
                    </p:cTn>
                  </p:par>
                  <p:par>
                    <p:cTn id="77" fill="hold">
                      <p:stCondLst>
                        <p:cond delay="indefinite"/>
                      </p:stCondLst>
                      <p:childTnLst>
                        <p:par>
                          <p:cTn id="78" fill="hold">
                            <p:stCondLst>
                              <p:cond delay="0"/>
                            </p:stCondLst>
                            <p:childTnLst>
                              <p:par>
                                <p:cTn id="79" presetID="16" presetClass="exit" presetSubtype="21" fill="hold" grpId="3" nodeType="clickEffect">
                                  <p:stCondLst>
                                    <p:cond delay="0"/>
                                  </p:stCondLst>
                                  <p:childTnLst>
                                    <p:animEffect transition="out" filter="barn(inVertical)">
                                      <p:cBhvr>
                                        <p:cTn id="80" dur="500"/>
                                        <p:tgtEl>
                                          <p:spTgt spid="3"/>
                                        </p:tgtEl>
                                      </p:cBhvr>
                                    </p:animEffect>
                                    <p:set>
                                      <p:cBhvr>
                                        <p:cTn id="81" dur="1" fill="hold">
                                          <p:stCondLst>
                                            <p:cond delay="499"/>
                                          </p:stCondLst>
                                        </p:cTn>
                                        <p:tgtEl>
                                          <p:spTgt spid="3"/>
                                        </p:tgtEl>
                                        <p:attrNameLst>
                                          <p:attrName>style.visibility</p:attrName>
                                        </p:attrNameLst>
                                      </p:cBhvr>
                                      <p:to>
                                        <p:strVal val="hidden"/>
                                      </p:to>
                                    </p:set>
                                  </p:childTnLst>
                                </p:cTn>
                              </p:par>
                              <p:par>
                                <p:cTn id="82" presetID="16" presetClass="exit" presetSubtype="21" fill="hold" nodeType="withEffect">
                                  <p:stCondLst>
                                    <p:cond delay="0"/>
                                  </p:stCondLst>
                                  <p:childTnLst>
                                    <p:animEffect transition="out" filter="barn(inVertical)">
                                      <p:cBhvr>
                                        <p:cTn id="83" dur="500"/>
                                        <p:tgtEl>
                                          <p:spTgt spid="2050"/>
                                        </p:tgtEl>
                                      </p:cBhvr>
                                    </p:animEffect>
                                    <p:set>
                                      <p:cBhvr>
                                        <p:cTn id="84" dur="1" fill="hold">
                                          <p:stCondLst>
                                            <p:cond delay="499"/>
                                          </p:stCondLst>
                                        </p:cTn>
                                        <p:tgtEl>
                                          <p:spTgt spid="2050"/>
                                        </p:tgtEl>
                                        <p:attrNameLst>
                                          <p:attrName>style.visibility</p:attrName>
                                        </p:attrNameLst>
                                      </p:cBhvr>
                                      <p:to>
                                        <p:strVal val="hidden"/>
                                      </p:to>
                                    </p:set>
                                  </p:childTnLst>
                                </p:cTn>
                              </p:par>
                              <p:par>
                                <p:cTn id="85" presetID="16" presetClass="exit" presetSubtype="21" fill="hold" grpId="3" nodeType="withEffect">
                                  <p:stCondLst>
                                    <p:cond delay="0"/>
                                  </p:stCondLst>
                                  <p:childTnLst>
                                    <p:animEffect transition="out" filter="barn(inVertical)">
                                      <p:cBhvr>
                                        <p:cTn id="86" dur="500"/>
                                        <p:tgtEl>
                                          <p:spTgt spid="8"/>
                                        </p:tgtEl>
                                      </p:cBhvr>
                                    </p:animEffect>
                                    <p:set>
                                      <p:cBhvr>
                                        <p:cTn id="87" dur="1" fill="hold">
                                          <p:stCondLst>
                                            <p:cond delay="499"/>
                                          </p:stCondLst>
                                        </p:cTn>
                                        <p:tgtEl>
                                          <p:spTgt spid="8"/>
                                        </p:tgtEl>
                                        <p:attrNameLst>
                                          <p:attrName>style.visibility</p:attrName>
                                        </p:attrNameLst>
                                      </p:cBhvr>
                                      <p:to>
                                        <p:strVal val="hidden"/>
                                      </p:to>
                                    </p:set>
                                  </p:childTnLst>
                                </p:cTn>
                              </p:par>
                            </p:childTnLst>
                          </p:cTn>
                        </p:par>
                        <p:par>
                          <p:cTn id="88" fill="hold">
                            <p:stCondLst>
                              <p:cond delay="500"/>
                            </p:stCondLst>
                            <p:childTnLst>
                              <p:par>
                                <p:cTn id="89" presetID="16" presetClass="entr" presetSubtype="37" fill="hold" grpId="0" nodeType="after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barn(outVertical)">
                                      <p:cBhvr>
                                        <p:cTn id="91" dur="500"/>
                                        <p:tgtEl>
                                          <p:spTgt spid="23"/>
                                        </p:tgtEl>
                                      </p:cBhvr>
                                    </p:animEffect>
                                  </p:childTnLst>
                                </p:cTn>
                              </p:par>
                              <p:par>
                                <p:cTn id="92" presetID="16" presetClass="entr" presetSubtype="37" fill="hold" nodeType="with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barn(outVertical)">
                                      <p:cBhvr>
                                        <p:cTn id="94" dur="500"/>
                                        <p:tgtEl>
                                          <p:spTgt spid="22"/>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barn(outVertical)">
                                      <p:cBhvr>
                                        <p:cTn id="97" dur="500"/>
                                        <p:tgtEl>
                                          <p:spTgt spid="21"/>
                                        </p:tgtEl>
                                      </p:cBhvr>
                                    </p:animEffect>
                                  </p:childTnLst>
                                </p:cTn>
                              </p:par>
                            </p:childTnLst>
                          </p:cTn>
                        </p:par>
                        <p:par>
                          <p:cTn id="98" fill="hold">
                            <p:stCondLst>
                              <p:cond delay="1000"/>
                            </p:stCondLst>
                            <p:childTnLst>
                              <p:par>
                                <p:cTn id="99" presetID="49" presetClass="entr" presetSubtype="0" decel="100000" fill="hold" nodeType="afterEffect">
                                  <p:stCondLst>
                                    <p:cond delay="0"/>
                                  </p:stCondLst>
                                  <p:childTnLst>
                                    <p:set>
                                      <p:cBhvr>
                                        <p:cTn id="100" dur="1" fill="hold">
                                          <p:stCondLst>
                                            <p:cond delay="0"/>
                                          </p:stCondLst>
                                        </p:cTn>
                                        <p:tgtEl>
                                          <p:spTgt spid="10"/>
                                        </p:tgtEl>
                                        <p:attrNameLst>
                                          <p:attrName>style.visibility</p:attrName>
                                        </p:attrNameLst>
                                      </p:cBhvr>
                                      <p:to>
                                        <p:strVal val="visible"/>
                                      </p:to>
                                    </p:set>
                                    <p:anim calcmode="lin" valueType="num">
                                      <p:cBhvr>
                                        <p:cTn id="101" dur="500" fill="hold"/>
                                        <p:tgtEl>
                                          <p:spTgt spid="10"/>
                                        </p:tgtEl>
                                        <p:attrNameLst>
                                          <p:attrName>ppt_w</p:attrName>
                                        </p:attrNameLst>
                                      </p:cBhvr>
                                      <p:tavLst>
                                        <p:tav tm="0">
                                          <p:val>
                                            <p:fltVal val="0"/>
                                          </p:val>
                                        </p:tav>
                                        <p:tav tm="100000">
                                          <p:val>
                                            <p:strVal val="#ppt_w"/>
                                          </p:val>
                                        </p:tav>
                                      </p:tavLst>
                                    </p:anim>
                                    <p:anim calcmode="lin" valueType="num">
                                      <p:cBhvr>
                                        <p:cTn id="102" dur="500" fill="hold"/>
                                        <p:tgtEl>
                                          <p:spTgt spid="10"/>
                                        </p:tgtEl>
                                        <p:attrNameLst>
                                          <p:attrName>ppt_h</p:attrName>
                                        </p:attrNameLst>
                                      </p:cBhvr>
                                      <p:tavLst>
                                        <p:tav tm="0">
                                          <p:val>
                                            <p:fltVal val="0"/>
                                          </p:val>
                                        </p:tav>
                                        <p:tav tm="100000">
                                          <p:val>
                                            <p:strVal val="#ppt_h"/>
                                          </p:val>
                                        </p:tav>
                                      </p:tavLst>
                                    </p:anim>
                                    <p:anim calcmode="lin" valueType="num">
                                      <p:cBhvr>
                                        <p:cTn id="103" dur="500" fill="hold"/>
                                        <p:tgtEl>
                                          <p:spTgt spid="10"/>
                                        </p:tgtEl>
                                        <p:attrNameLst>
                                          <p:attrName>style.rotation</p:attrName>
                                        </p:attrNameLst>
                                      </p:cBhvr>
                                      <p:tavLst>
                                        <p:tav tm="0">
                                          <p:val>
                                            <p:fltVal val="360"/>
                                          </p:val>
                                        </p:tav>
                                        <p:tav tm="100000">
                                          <p:val>
                                            <p:fltVal val="0"/>
                                          </p:val>
                                        </p:tav>
                                      </p:tavLst>
                                    </p:anim>
                                    <p:animEffect transition="in" filter="fade">
                                      <p:cBhvr>
                                        <p:cTn id="104" dur="500"/>
                                        <p:tgtEl>
                                          <p:spTgt spid="10"/>
                                        </p:tgtEl>
                                      </p:cBhvr>
                                    </p:animEffect>
                                  </p:childTnLst>
                                </p:cTn>
                              </p:par>
                              <p:par>
                                <p:cTn id="105" presetID="49" presetClass="entr" presetSubtype="0" decel="100000" fill="hold" nodeType="withEffect">
                                  <p:stCondLst>
                                    <p:cond delay="0"/>
                                  </p:stCondLst>
                                  <p:childTnLst>
                                    <p:set>
                                      <p:cBhvr>
                                        <p:cTn id="106" dur="1" fill="hold">
                                          <p:stCondLst>
                                            <p:cond delay="0"/>
                                          </p:stCondLst>
                                        </p:cTn>
                                        <p:tgtEl>
                                          <p:spTgt spid="24"/>
                                        </p:tgtEl>
                                        <p:attrNameLst>
                                          <p:attrName>style.visibility</p:attrName>
                                        </p:attrNameLst>
                                      </p:cBhvr>
                                      <p:to>
                                        <p:strVal val="visible"/>
                                      </p:to>
                                    </p:set>
                                    <p:anim calcmode="lin" valueType="num">
                                      <p:cBhvr>
                                        <p:cTn id="107" dur="500" fill="hold"/>
                                        <p:tgtEl>
                                          <p:spTgt spid="24"/>
                                        </p:tgtEl>
                                        <p:attrNameLst>
                                          <p:attrName>ppt_w</p:attrName>
                                        </p:attrNameLst>
                                      </p:cBhvr>
                                      <p:tavLst>
                                        <p:tav tm="0">
                                          <p:val>
                                            <p:fltVal val="0"/>
                                          </p:val>
                                        </p:tav>
                                        <p:tav tm="100000">
                                          <p:val>
                                            <p:strVal val="#ppt_w"/>
                                          </p:val>
                                        </p:tav>
                                      </p:tavLst>
                                    </p:anim>
                                    <p:anim calcmode="lin" valueType="num">
                                      <p:cBhvr>
                                        <p:cTn id="108" dur="500" fill="hold"/>
                                        <p:tgtEl>
                                          <p:spTgt spid="24"/>
                                        </p:tgtEl>
                                        <p:attrNameLst>
                                          <p:attrName>ppt_h</p:attrName>
                                        </p:attrNameLst>
                                      </p:cBhvr>
                                      <p:tavLst>
                                        <p:tav tm="0">
                                          <p:val>
                                            <p:fltVal val="0"/>
                                          </p:val>
                                        </p:tav>
                                        <p:tav tm="100000">
                                          <p:val>
                                            <p:strVal val="#ppt_h"/>
                                          </p:val>
                                        </p:tav>
                                      </p:tavLst>
                                    </p:anim>
                                    <p:anim calcmode="lin" valueType="num">
                                      <p:cBhvr>
                                        <p:cTn id="109" dur="500" fill="hold"/>
                                        <p:tgtEl>
                                          <p:spTgt spid="24"/>
                                        </p:tgtEl>
                                        <p:attrNameLst>
                                          <p:attrName>style.rotation</p:attrName>
                                        </p:attrNameLst>
                                      </p:cBhvr>
                                      <p:tavLst>
                                        <p:tav tm="0">
                                          <p:val>
                                            <p:fltVal val="360"/>
                                          </p:val>
                                        </p:tav>
                                        <p:tav tm="100000">
                                          <p:val>
                                            <p:fltVal val="0"/>
                                          </p:val>
                                        </p:tav>
                                      </p:tavLst>
                                    </p:anim>
                                    <p:animEffect transition="in" filter="fade">
                                      <p:cBhvr>
                                        <p:cTn id="110" dur="500"/>
                                        <p:tgtEl>
                                          <p:spTgt spid="24"/>
                                        </p:tgtEl>
                                      </p:cBhvr>
                                    </p:animEffect>
                                  </p:childTnLst>
                                </p:cTn>
                              </p:par>
                              <p:par>
                                <p:cTn id="111" presetID="49" presetClass="entr" presetSubtype="0" decel="100000" fill="hold" nodeType="withEffect">
                                  <p:stCondLst>
                                    <p:cond delay="0"/>
                                  </p:stCondLst>
                                  <p:childTnLst>
                                    <p:set>
                                      <p:cBhvr>
                                        <p:cTn id="112" dur="1" fill="hold">
                                          <p:stCondLst>
                                            <p:cond delay="0"/>
                                          </p:stCondLst>
                                        </p:cTn>
                                        <p:tgtEl>
                                          <p:spTgt spid="25"/>
                                        </p:tgtEl>
                                        <p:attrNameLst>
                                          <p:attrName>style.visibility</p:attrName>
                                        </p:attrNameLst>
                                      </p:cBhvr>
                                      <p:to>
                                        <p:strVal val="visible"/>
                                      </p:to>
                                    </p:set>
                                    <p:anim calcmode="lin" valueType="num">
                                      <p:cBhvr>
                                        <p:cTn id="113" dur="500" fill="hold"/>
                                        <p:tgtEl>
                                          <p:spTgt spid="25"/>
                                        </p:tgtEl>
                                        <p:attrNameLst>
                                          <p:attrName>ppt_w</p:attrName>
                                        </p:attrNameLst>
                                      </p:cBhvr>
                                      <p:tavLst>
                                        <p:tav tm="0">
                                          <p:val>
                                            <p:fltVal val="0"/>
                                          </p:val>
                                        </p:tav>
                                        <p:tav tm="100000">
                                          <p:val>
                                            <p:strVal val="#ppt_w"/>
                                          </p:val>
                                        </p:tav>
                                      </p:tavLst>
                                    </p:anim>
                                    <p:anim calcmode="lin" valueType="num">
                                      <p:cBhvr>
                                        <p:cTn id="114" dur="500" fill="hold"/>
                                        <p:tgtEl>
                                          <p:spTgt spid="25"/>
                                        </p:tgtEl>
                                        <p:attrNameLst>
                                          <p:attrName>ppt_h</p:attrName>
                                        </p:attrNameLst>
                                      </p:cBhvr>
                                      <p:tavLst>
                                        <p:tav tm="0">
                                          <p:val>
                                            <p:fltVal val="0"/>
                                          </p:val>
                                        </p:tav>
                                        <p:tav tm="100000">
                                          <p:val>
                                            <p:strVal val="#ppt_h"/>
                                          </p:val>
                                        </p:tav>
                                      </p:tavLst>
                                    </p:anim>
                                    <p:anim calcmode="lin" valueType="num">
                                      <p:cBhvr>
                                        <p:cTn id="115" dur="500" fill="hold"/>
                                        <p:tgtEl>
                                          <p:spTgt spid="25"/>
                                        </p:tgtEl>
                                        <p:attrNameLst>
                                          <p:attrName>style.rotation</p:attrName>
                                        </p:attrNameLst>
                                      </p:cBhvr>
                                      <p:tavLst>
                                        <p:tav tm="0">
                                          <p:val>
                                            <p:fltVal val="360"/>
                                          </p:val>
                                        </p:tav>
                                        <p:tav tm="100000">
                                          <p:val>
                                            <p:fltVal val="0"/>
                                          </p:val>
                                        </p:tav>
                                      </p:tavLst>
                                    </p:anim>
                                    <p:animEffect transition="in" filter="fade">
                                      <p:cBhvr>
                                        <p:cTn id="116" dur="500"/>
                                        <p:tgtEl>
                                          <p:spTgt spid="25"/>
                                        </p:tgtEl>
                                      </p:cBhvr>
                                    </p:animEffect>
                                  </p:childTnLst>
                                </p:cTn>
                              </p:par>
                              <p:par>
                                <p:cTn id="117" presetID="49" presetClass="entr" presetSubtype="0" decel="100000" fill="hold" nodeType="withEffect">
                                  <p:stCondLst>
                                    <p:cond delay="0"/>
                                  </p:stCondLst>
                                  <p:childTnLst>
                                    <p:set>
                                      <p:cBhvr>
                                        <p:cTn id="118" dur="1" fill="hold">
                                          <p:stCondLst>
                                            <p:cond delay="0"/>
                                          </p:stCondLst>
                                        </p:cTn>
                                        <p:tgtEl>
                                          <p:spTgt spid="26"/>
                                        </p:tgtEl>
                                        <p:attrNameLst>
                                          <p:attrName>style.visibility</p:attrName>
                                        </p:attrNameLst>
                                      </p:cBhvr>
                                      <p:to>
                                        <p:strVal val="visible"/>
                                      </p:to>
                                    </p:set>
                                    <p:anim calcmode="lin" valueType="num">
                                      <p:cBhvr>
                                        <p:cTn id="119" dur="500" fill="hold"/>
                                        <p:tgtEl>
                                          <p:spTgt spid="26"/>
                                        </p:tgtEl>
                                        <p:attrNameLst>
                                          <p:attrName>ppt_w</p:attrName>
                                        </p:attrNameLst>
                                      </p:cBhvr>
                                      <p:tavLst>
                                        <p:tav tm="0">
                                          <p:val>
                                            <p:fltVal val="0"/>
                                          </p:val>
                                        </p:tav>
                                        <p:tav tm="100000">
                                          <p:val>
                                            <p:strVal val="#ppt_w"/>
                                          </p:val>
                                        </p:tav>
                                      </p:tavLst>
                                    </p:anim>
                                    <p:anim calcmode="lin" valueType="num">
                                      <p:cBhvr>
                                        <p:cTn id="120" dur="500" fill="hold"/>
                                        <p:tgtEl>
                                          <p:spTgt spid="26"/>
                                        </p:tgtEl>
                                        <p:attrNameLst>
                                          <p:attrName>ppt_h</p:attrName>
                                        </p:attrNameLst>
                                      </p:cBhvr>
                                      <p:tavLst>
                                        <p:tav tm="0">
                                          <p:val>
                                            <p:fltVal val="0"/>
                                          </p:val>
                                        </p:tav>
                                        <p:tav tm="100000">
                                          <p:val>
                                            <p:strVal val="#ppt_h"/>
                                          </p:val>
                                        </p:tav>
                                      </p:tavLst>
                                    </p:anim>
                                    <p:anim calcmode="lin" valueType="num">
                                      <p:cBhvr>
                                        <p:cTn id="121" dur="500" fill="hold"/>
                                        <p:tgtEl>
                                          <p:spTgt spid="26"/>
                                        </p:tgtEl>
                                        <p:attrNameLst>
                                          <p:attrName>style.rotation</p:attrName>
                                        </p:attrNameLst>
                                      </p:cBhvr>
                                      <p:tavLst>
                                        <p:tav tm="0">
                                          <p:val>
                                            <p:fltVal val="360"/>
                                          </p:val>
                                        </p:tav>
                                        <p:tav tm="100000">
                                          <p:val>
                                            <p:fltVal val="0"/>
                                          </p:val>
                                        </p:tav>
                                      </p:tavLst>
                                    </p:anim>
                                    <p:animEffect transition="in" filter="fade">
                                      <p:cBhvr>
                                        <p:cTn id="122" dur="500"/>
                                        <p:tgtEl>
                                          <p:spTgt spid="26"/>
                                        </p:tgtEl>
                                      </p:cBhvr>
                                    </p:animEffect>
                                  </p:childTnLst>
                                </p:cTn>
                              </p:par>
                              <p:par>
                                <p:cTn id="123" presetID="49" presetClass="entr" presetSubtype="0" decel="100000" fill="hold" nodeType="withEffect">
                                  <p:stCondLst>
                                    <p:cond delay="0"/>
                                  </p:stCondLst>
                                  <p:childTnLst>
                                    <p:set>
                                      <p:cBhvr>
                                        <p:cTn id="124" dur="1" fill="hold">
                                          <p:stCondLst>
                                            <p:cond delay="0"/>
                                          </p:stCondLst>
                                        </p:cTn>
                                        <p:tgtEl>
                                          <p:spTgt spid="27"/>
                                        </p:tgtEl>
                                        <p:attrNameLst>
                                          <p:attrName>style.visibility</p:attrName>
                                        </p:attrNameLst>
                                      </p:cBhvr>
                                      <p:to>
                                        <p:strVal val="visible"/>
                                      </p:to>
                                    </p:set>
                                    <p:anim calcmode="lin" valueType="num">
                                      <p:cBhvr>
                                        <p:cTn id="125" dur="500" fill="hold"/>
                                        <p:tgtEl>
                                          <p:spTgt spid="27"/>
                                        </p:tgtEl>
                                        <p:attrNameLst>
                                          <p:attrName>ppt_w</p:attrName>
                                        </p:attrNameLst>
                                      </p:cBhvr>
                                      <p:tavLst>
                                        <p:tav tm="0">
                                          <p:val>
                                            <p:fltVal val="0"/>
                                          </p:val>
                                        </p:tav>
                                        <p:tav tm="100000">
                                          <p:val>
                                            <p:strVal val="#ppt_w"/>
                                          </p:val>
                                        </p:tav>
                                      </p:tavLst>
                                    </p:anim>
                                    <p:anim calcmode="lin" valueType="num">
                                      <p:cBhvr>
                                        <p:cTn id="126" dur="500" fill="hold"/>
                                        <p:tgtEl>
                                          <p:spTgt spid="27"/>
                                        </p:tgtEl>
                                        <p:attrNameLst>
                                          <p:attrName>ppt_h</p:attrName>
                                        </p:attrNameLst>
                                      </p:cBhvr>
                                      <p:tavLst>
                                        <p:tav tm="0">
                                          <p:val>
                                            <p:fltVal val="0"/>
                                          </p:val>
                                        </p:tav>
                                        <p:tav tm="100000">
                                          <p:val>
                                            <p:strVal val="#ppt_h"/>
                                          </p:val>
                                        </p:tav>
                                      </p:tavLst>
                                    </p:anim>
                                    <p:anim calcmode="lin" valueType="num">
                                      <p:cBhvr>
                                        <p:cTn id="127" dur="500" fill="hold"/>
                                        <p:tgtEl>
                                          <p:spTgt spid="27"/>
                                        </p:tgtEl>
                                        <p:attrNameLst>
                                          <p:attrName>style.rotation</p:attrName>
                                        </p:attrNameLst>
                                      </p:cBhvr>
                                      <p:tavLst>
                                        <p:tav tm="0">
                                          <p:val>
                                            <p:fltVal val="360"/>
                                          </p:val>
                                        </p:tav>
                                        <p:tav tm="100000">
                                          <p:val>
                                            <p:fltVal val="0"/>
                                          </p:val>
                                        </p:tav>
                                      </p:tavLst>
                                    </p:anim>
                                    <p:animEffect transition="in" filter="fade">
                                      <p:cBhvr>
                                        <p:cTn id="128" dur="500"/>
                                        <p:tgtEl>
                                          <p:spTgt spid="27"/>
                                        </p:tgtEl>
                                      </p:cBhvr>
                                    </p:animEffect>
                                  </p:childTnLst>
                                </p:cTn>
                              </p:par>
                              <p:par>
                                <p:cTn id="129" presetID="49" presetClass="entr" presetSubtype="0" decel="100000" fill="hold" nodeType="withEffect">
                                  <p:stCondLst>
                                    <p:cond delay="0"/>
                                  </p:stCondLst>
                                  <p:childTnLst>
                                    <p:set>
                                      <p:cBhvr>
                                        <p:cTn id="130" dur="1" fill="hold">
                                          <p:stCondLst>
                                            <p:cond delay="0"/>
                                          </p:stCondLst>
                                        </p:cTn>
                                        <p:tgtEl>
                                          <p:spTgt spid="28"/>
                                        </p:tgtEl>
                                        <p:attrNameLst>
                                          <p:attrName>style.visibility</p:attrName>
                                        </p:attrNameLst>
                                      </p:cBhvr>
                                      <p:to>
                                        <p:strVal val="visible"/>
                                      </p:to>
                                    </p:set>
                                    <p:anim calcmode="lin" valueType="num">
                                      <p:cBhvr>
                                        <p:cTn id="131" dur="500" fill="hold"/>
                                        <p:tgtEl>
                                          <p:spTgt spid="28"/>
                                        </p:tgtEl>
                                        <p:attrNameLst>
                                          <p:attrName>ppt_w</p:attrName>
                                        </p:attrNameLst>
                                      </p:cBhvr>
                                      <p:tavLst>
                                        <p:tav tm="0">
                                          <p:val>
                                            <p:fltVal val="0"/>
                                          </p:val>
                                        </p:tav>
                                        <p:tav tm="100000">
                                          <p:val>
                                            <p:strVal val="#ppt_w"/>
                                          </p:val>
                                        </p:tav>
                                      </p:tavLst>
                                    </p:anim>
                                    <p:anim calcmode="lin" valueType="num">
                                      <p:cBhvr>
                                        <p:cTn id="132" dur="500" fill="hold"/>
                                        <p:tgtEl>
                                          <p:spTgt spid="28"/>
                                        </p:tgtEl>
                                        <p:attrNameLst>
                                          <p:attrName>ppt_h</p:attrName>
                                        </p:attrNameLst>
                                      </p:cBhvr>
                                      <p:tavLst>
                                        <p:tav tm="0">
                                          <p:val>
                                            <p:fltVal val="0"/>
                                          </p:val>
                                        </p:tav>
                                        <p:tav tm="100000">
                                          <p:val>
                                            <p:strVal val="#ppt_h"/>
                                          </p:val>
                                        </p:tav>
                                      </p:tavLst>
                                    </p:anim>
                                    <p:anim calcmode="lin" valueType="num">
                                      <p:cBhvr>
                                        <p:cTn id="133" dur="500" fill="hold"/>
                                        <p:tgtEl>
                                          <p:spTgt spid="28"/>
                                        </p:tgtEl>
                                        <p:attrNameLst>
                                          <p:attrName>style.rotation</p:attrName>
                                        </p:attrNameLst>
                                      </p:cBhvr>
                                      <p:tavLst>
                                        <p:tav tm="0">
                                          <p:val>
                                            <p:fltVal val="360"/>
                                          </p:val>
                                        </p:tav>
                                        <p:tav tm="100000">
                                          <p:val>
                                            <p:fltVal val="0"/>
                                          </p:val>
                                        </p:tav>
                                      </p:tavLst>
                                    </p:anim>
                                    <p:animEffect transition="in" filter="fade">
                                      <p:cBhvr>
                                        <p:cTn id="134" dur="500"/>
                                        <p:tgtEl>
                                          <p:spTgt spid="28"/>
                                        </p:tgtEl>
                                      </p:cBhvr>
                                    </p:animEffect>
                                  </p:childTnLst>
                                </p:cTn>
                              </p:par>
                              <p:par>
                                <p:cTn id="135" presetID="49" presetClass="entr" presetSubtype="0" decel="100000" fill="hold" nodeType="withEffect">
                                  <p:stCondLst>
                                    <p:cond delay="0"/>
                                  </p:stCondLst>
                                  <p:childTnLst>
                                    <p:set>
                                      <p:cBhvr>
                                        <p:cTn id="136" dur="1" fill="hold">
                                          <p:stCondLst>
                                            <p:cond delay="0"/>
                                          </p:stCondLst>
                                        </p:cTn>
                                        <p:tgtEl>
                                          <p:spTgt spid="29"/>
                                        </p:tgtEl>
                                        <p:attrNameLst>
                                          <p:attrName>style.visibility</p:attrName>
                                        </p:attrNameLst>
                                      </p:cBhvr>
                                      <p:to>
                                        <p:strVal val="visible"/>
                                      </p:to>
                                    </p:set>
                                    <p:anim calcmode="lin" valueType="num">
                                      <p:cBhvr>
                                        <p:cTn id="137" dur="500" fill="hold"/>
                                        <p:tgtEl>
                                          <p:spTgt spid="29"/>
                                        </p:tgtEl>
                                        <p:attrNameLst>
                                          <p:attrName>ppt_w</p:attrName>
                                        </p:attrNameLst>
                                      </p:cBhvr>
                                      <p:tavLst>
                                        <p:tav tm="0">
                                          <p:val>
                                            <p:fltVal val="0"/>
                                          </p:val>
                                        </p:tav>
                                        <p:tav tm="100000">
                                          <p:val>
                                            <p:strVal val="#ppt_w"/>
                                          </p:val>
                                        </p:tav>
                                      </p:tavLst>
                                    </p:anim>
                                    <p:anim calcmode="lin" valueType="num">
                                      <p:cBhvr>
                                        <p:cTn id="138" dur="500" fill="hold"/>
                                        <p:tgtEl>
                                          <p:spTgt spid="29"/>
                                        </p:tgtEl>
                                        <p:attrNameLst>
                                          <p:attrName>ppt_h</p:attrName>
                                        </p:attrNameLst>
                                      </p:cBhvr>
                                      <p:tavLst>
                                        <p:tav tm="0">
                                          <p:val>
                                            <p:fltVal val="0"/>
                                          </p:val>
                                        </p:tav>
                                        <p:tav tm="100000">
                                          <p:val>
                                            <p:strVal val="#ppt_h"/>
                                          </p:val>
                                        </p:tav>
                                      </p:tavLst>
                                    </p:anim>
                                    <p:anim calcmode="lin" valueType="num">
                                      <p:cBhvr>
                                        <p:cTn id="139" dur="500" fill="hold"/>
                                        <p:tgtEl>
                                          <p:spTgt spid="29"/>
                                        </p:tgtEl>
                                        <p:attrNameLst>
                                          <p:attrName>style.rotation</p:attrName>
                                        </p:attrNameLst>
                                      </p:cBhvr>
                                      <p:tavLst>
                                        <p:tav tm="0">
                                          <p:val>
                                            <p:fltVal val="360"/>
                                          </p:val>
                                        </p:tav>
                                        <p:tav tm="100000">
                                          <p:val>
                                            <p:fltVal val="0"/>
                                          </p:val>
                                        </p:tav>
                                      </p:tavLst>
                                    </p:anim>
                                    <p:animEffect transition="in" filter="fade">
                                      <p:cBhvr>
                                        <p:cTn id="140" dur="500"/>
                                        <p:tgtEl>
                                          <p:spTgt spid="29"/>
                                        </p:tgtEl>
                                      </p:cBhvr>
                                    </p:animEffect>
                                  </p:childTnLst>
                                </p:cTn>
                              </p:par>
                            </p:childTnLst>
                          </p:cTn>
                        </p:par>
                      </p:childTnLst>
                    </p:cTn>
                  </p:par>
                  <p:par>
                    <p:cTn id="141" fill="hold">
                      <p:stCondLst>
                        <p:cond delay="indefinite"/>
                      </p:stCondLst>
                      <p:childTnLst>
                        <p:par>
                          <p:cTn id="142" fill="hold">
                            <p:stCondLst>
                              <p:cond delay="0"/>
                            </p:stCondLst>
                            <p:childTnLst>
                              <p:par>
                                <p:cTn id="143" presetID="64" presetClass="path" presetSubtype="0" accel="50000" decel="50000" fill="hold" grpId="1" nodeType="clickEffect">
                                  <p:stCondLst>
                                    <p:cond delay="0"/>
                                  </p:stCondLst>
                                  <p:childTnLst>
                                    <p:animMotion origin="layout" path="M -2.22222E-6 1.48148E-6 L -0.00156 -0.35347 " pathEditMode="relative" rAng="0" ptsTypes="AA">
                                      <p:cBhvr>
                                        <p:cTn id="144" dur="2000" fill="hold"/>
                                        <p:tgtEl>
                                          <p:spTgt spid="5"/>
                                        </p:tgtEl>
                                        <p:attrNameLst>
                                          <p:attrName>ppt_x</p:attrName>
                                          <p:attrName>ppt_y</p:attrName>
                                        </p:attrNameLst>
                                      </p:cBhvr>
                                      <p:rCtr x="-87" y="-17685"/>
                                    </p:animMotion>
                                  </p:childTnLst>
                                </p:cTn>
                              </p:par>
                            </p:childTnLst>
                          </p:cTn>
                        </p:par>
                        <p:par>
                          <p:cTn id="145" fill="hold">
                            <p:stCondLst>
                              <p:cond delay="2000"/>
                            </p:stCondLst>
                            <p:childTnLst>
                              <p:par>
                                <p:cTn id="146" presetID="63" presetClass="path" presetSubtype="0" accel="50000" decel="50000" fill="hold" grpId="2" nodeType="afterEffect">
                                  <p:stCondLst>
                                    <p:cond delay="0"/>
                                  </p:stCondLst>
                                  <p:childTnLst>
                                    <p:animMotion origin="layout" path="M -0.00156 -0.35347 L 0.6599 -0.35347 " pathEditMode="relative" rAng="0" ptsTypes="AA">
                                      <p:cBhvr>
                                        <p:cTn id="147" dur="2000" fill="hold"/>
                                        <p:tgtEl>
                                          <p:spTgt spid="5"/>
                                        </p:tgtEl>
                                        <p:attrNameLst>
                                          <p:attrName>ppt_x</p:attrName>
                                          <p:attrName>ppt_y</p:attrName>
                                        </p:attrNameLst>
                                      </p:cBhvr>
                                      <p:rCtr x="33073" y="0"/>
                                    </p:animMotion>
                                  </p:childTnLst>
                                </p:cTn>
                              </p:par>
                            </p:childTnLst>
                          </p:cTn>
                        </p:par>
                        <p:par>
                          <p:cTn id="148" fill="hold">
                            <p:stCondLst>
                              <p:cond delay="4000"/>
                            </p:stCondLst>
                            <p:childTnLst>
                              <p:par>
                                <p:cTn id="149" presetID="42" presetClass="path" presetSubtype="0" accel="50000" decel="50000" fill="hold" grpId="3" nodeType="afterEffect">
                                  <p:stCondLst>
                                    <p:cond delay="0"/>
                                  </p:stCondLst>
                                  <p:childTnLst>
                                    <p:animMotion origin="layout" path="M 0.6599 -0.35347 L 0.6599 0.00347 " pathEditMode="relative" rAng="0" ptsTypes="AA">
                                      <p:cBhvr>
                                        <p:cTn id="150" dur="2000" fill="hold"/>
                                        <p:tgtEl>
                                          <p:spTgt spid="5"/>
                                        </p:tgtEl>
                                        <p:attrNameLst>
                                          <p:attrName>ppt_x</p:attrName>
                                          <p:attrName>ppt_y</p:attrName>
                                        </p:attrNameLst>
                                      </p:cBhvr>
                                      <p:rCtr x="0" y="17847"/>
                                    </p:animMotion>
                                  </p:childTnLst>
                                </p:cTn>
                              </p:par>
                            </p:childTnLst>
                          </p:cTn>
                        </p:par>
                        <p:par>
                          <p:cTn id="151" fill="hold">
                            <p:stCondLst>
                              <p:cond delay="6000"/>
                            </p:stCondLst>
                            <p:childTnLst>
                              <p:par>
                                <p:cTn id="152" presetID="49" presetClass="entr" presetSubtype="0" decel="100000" fill="hold" nodeType="afterEffect">
                                  <p:stCondLst>
                                    <p:cond delay="0"/>
                                  </p:stCondLst>
                                  <p:childTnLst>
                                    <p:set>
                                      <p:cBhvr>
                                        <p:cTn id="153" dur="1" fill="hold">
                                          <p:stCondLst>
                                            <p:cond delay="0"/>
                                          </p:stCondLst>
                                        </p:cTn>
                                        <p:tgtEl>
                                          <p:spTgt spid="15"/>
                                        </p:tgtEl>
                                        <p:attrNameLst>
                                          <p:attrName>style.visibility</p:attrName>
                                        </p:attrNameLst>
                                      </p:cBhvr>
                                      <p:to>
                                        <p:strVal val="visible"/>
                                      </p:to>
                                    </p:set>
                                    <p:anim calcmode="lin" valueType="num">
                                      <p:cBhvr>
                                        <p:cTn id="154" dur="500" fill="hold"/>
                                        <p:tgtEl>
                                          <p:spTgt spid="15"/>
                                        </p:tgtEl>
                                        <p:attrNameLst>
                                          <p:attrName>ppt_w</p:attrName>
                                        </p:attrNameLst>
                                      </p:cBhvr>
                                      <p:tavLst>
                                        <p:tav tm="0">
                                          <p:val>
                                            <p:fltVal val="0"/>
                                          </p:val>
                                        </p:tav>
                                        <p:tav tm="100000">
                                          <p:val>
                                            <p:strVal val="#ppt_w"/>
                                          </p:val>
                                        </p:tav>
                                      </p:tavLst>
                                    </p:anim>
                                    <p:anim calcmode="lin" valueType="num">
                                      <p:cBhvr>
                                        <p:cTn id="155" dur="500" fill="hold"/>
                                        <p:tgtEl>
                                          <p:spTgt spid="15"/>
                                        </p:tgtEl>
                                        <p:attrNameLst>
                                          <p:attrName>ppt_h</p:attrName>
                                        </p:attrNameLst>
                                      </p:cBhvr>
                                      <p:tavLst>
                                        <p:tav tm="0">
                                          <p:val>
                                            <p:fltVal val="0"/>
                                          </p:val>
                                        </p:tav>
                                        <p:tav tm="100000">
                                          <p:val>
                                            <p:strVal val="#ppt_h"/>
                                          </p:val>
                                        </p:tav>
                                      </p:tavLst>
                                    </p:anim>
                                    <p:anim calcmode="lin" valueType="num">
                                      <p:cBhvr>
                                        <p:cTn id="156" dur="500" fill="hold"/>
                                        <p:tgtEl>
                                          <p:spTgt spid="15"/>
                                        </p:tgtEl>
                                        <p:attrNameLst>
                                          <p:attrName>style.rotation</p:attrName>
                                        </p:attrNameLst>
                                      </p:cBhvr>
                                      <p:tavLst>
                                        <p:tav tm="0">
                                          <p:val>
                                            <p:fltVal val="360"/>
                                          </p:val>
                                        </p:tav>
                                        <p:tav tm="100000">
                                          <p:val>
                                            <p:fltVal val="0"/>
                                          </p:val>
                                        </p:tav>
                                      </p:tavLst>
                                    </p:anim>
                                    <p:animEffect transition="in" filter="fade">
                                      <p:cBhvr>
                                        <p:cTn id="157" dur="500"/>
                                        <p:tgtEl>
                                          <p:spTgt spid="15"/>
                                        </p:tgtEl>
                                      </p:cBhvr>
                                    </p:animEffect>
                                  </p:childTnLst>
                                </p:cTn>
                              </p:par>
                            </p:childTnLst>
                          </p:cTn>
                        </p:par>
                      </p:childTnLst>
                    </p:cTn>
                  </p:par>
                  <p:par>
                    <p:cTn id="158" fill="hold">
                      <p:stCondLst>
                        <p:cond delay="indefinite"/>
                      </p:stCondLst>
                      <p:childTnLst>
                        <p:par>
                          <p:cTn id="159" fill="hold">
                            <p:stCondLst>
                              <p:cond delay="0"/>
                            </p:stCondLst>
                            <p:childTnLst>
                              <p:par>
                                <p:cTn id="160" presetID="16" presetClass="exit" presetSubtype="21" fill="hold" grpId="1" nodeType="clickEffect">
                                  <p:stCondLst>
                                    <p:cond delay="0"/>
                                  </p:stCondLst>
                                  <p:childTnLst>
                                    <p:animEffect transition="out" filter="barn(inVertical)">
                                      <p:cBhvr>
                                        <p:cTn id="161" dur="500"/>
                                        <p:tgtEl>
                                          <p:spTgt spid="23"/>
                                        </p:tgtEl>
                                      </p:cBhvr>
                                    </p:animEffect>
                                    <p:set>
                                      <p:cBhvr>
                                        <p:cTn id="162" dur="1" fill="hold">
                                          <p:stCondLst>
                                            <p:cond delay="499"/>
                                          </p:stCondLst>
                                        </p:cTn>
                                        <p:tgtEl>
                                          <p:spTgt spid="23"/>
                                        </p:tgtEl>
                                        <p:attrNameLst>
                                          <p:attrName>style.visibility</p:attrName>
                                        </p:attrNameLst>
                                      </p:cBhvr>
                                      <p:to>
                                        <p:strVal val="hidden"/>
                                      </p:to>
                                    </p:set>
                                  </p:childTnLst>
                                </p:cTn>
                              </p:par>
                              <p:par>
                                <p:cTn id="163" presetID="16" presetClass="exit" presetSubtype="21" fill="hold" nodeType="withEffect">
                                  <p:stCondLst>
                                    <p:cond delay="0"/>
                                  </p:stCondLst>
                                  <p:childTnLst>
                                    <p:animEffect transition="out" filter="barn(inVertical)">
                                      <p:cBhvr>
                                        <p:cTn id="164" dur="500"/>
                                        <p:tgtEl>
                                          <p:spTgt spid="22"/>
                                        </p:tgtEl>
                                      </p:cBhvr>
                                    </p:animEffect>
                                    <p:set>
                                      <p:cBhvr>
                                        <p:cTn id="165" dur="1" fill="hold">
                                          <p:stCondLst>
                                            <p:cond delay="499"/>
                                          </p:stCondLst>
                                        </p:cTn>
                                        <p:tgtEl>
                                          <p:spTgt spid="22"/>
                                        </p:tgtEl>
                                        <p:attrNameLst>
                                          <p:attrName>style.visibility</p:attrName>
                                        </p:attrNameLst>
                                      </p:cBhvr>
                                      <p:to>
                                        <p:strVal val="hidden"/>
                                      </p:to>
                                    </p:set>
                                  </p:childTnLst>
                                </p:cTn>
                              </p:par>
                              <p:par>
                                <p:cTn id="166" presetID="16" presetClass="exit" presetSubtype="21" fill="hold" grpId="1" nodeType="withEffect">
                                  <p:stCondLst>
                                    <p:cond delay="0"/>
                                  </p:stCondLst>
                                  <p:childTnLst>
                                    <p:animEffect transition="out" filter="barn(inVertical)">
                                      <p:cBhvr>
                                        <p:cTn id="167" dur="500"/>
                                        <p:tgtEl>
                                          <p:spTgt spid="21"/>
                                        </p:tgtEl>
                                      </p:cBhvr>
                                    </p:animEffect>
                                    <p:set>
                                      <p:cBhvr>
                                        <p:cTn id="168" dur="1" fill="hold">
                                          <p:stCondLst>
                                            <p:cond delay="499"/>
                                          </p:stCondLst>
                                        </p:cTn>
                                        <p:tgtEl>
                                          <p:spTgt spid="21"/>
                                        </p:tgtEl>
                                        <p:attrNameLst>
                                          <p:attrName>style.visibility</p:attrName>
                                        </p:attrNameLst>
                                      </p:cBhvr>
                                      <p:to>
                                        <p:strVal val="hidden"/>
                                      </p:to>
                                    </p:set>
                                  </p:childTnLst>
                                </p:cTn>
                              </p:par>
                            </p:childTnLst>
                          </p:cTn>
                        </p:par>
                        <p:par>
                          <p:cTn id="169" fill="hold">
                            <p:stCondLst>
                              <p:cond delay="500"/>
                            </p:stCondLst>
                            <p:childTnLst>
                              <p:par>
                                <p:cTn id="170" presetID="16" presetClass="entr" presetSubtype="37" fill="hold" grpId="0" nodeType="afterEffect">
                                  <p:stCondLst>
                                    <p:cond delay="0"/>
                                  </p:stCondLst>
                                  <p:childTnLst>
                                    <p:set>
                                      <p:cBhvr>
                                        <p:cTn id="171" dur="1" fill="hold">
                                          <p:stCondLst>
                                            <p:cond delay="0"/>
                                          </p:stCondLst>
                                        </p:cTn>
                                        <p:tgtEl>
                                          <p:spTgt spid="39"/>
                                        </p:tgtEl>
                                        <p:attrNameLst>
                                          <p:attrName>style.visibility</p:attrName>
                                        </p:attrNameLst>
                                      </p:cBhvr>
                                      <p:to>
                                        <p:strVal val="visible"/>
                                      </p:to>
                                    </p:set>
                                    <p:animEffect transition="in" filter="barn(outVertical)">
                                      <p:cBhvr>
                                        <p:cTn id="172" dur="500"/>
                                        <p:tgtEl>
                                          <p:spTgt spid="39"/>
                                        </p:tgtEl>
                                      </p:cBhvr>
                                    </p:animEffect>
                                  </p:childTnLst>
                                </p:cTn>
                              </p:par>
                              <p:par>
                                <p:cTn id="173" presetID="16" presetClass="entr" presetSubtype="37" fill="hold" nodeType="withEffect">
                                  <p:stCondLst>
                                    <p:cond delay="0"/>
                                  </p:stCondLst>
                                  <p:childTnLst>
                                    <p:set>
                                      <p:cBhvr>
                                        <p:cTn id="174" dur="1" fill="hold">
                                          <p:stCondLst>
                                            <p:cond delay="0"/>
                                          </p:stCondLst>
                                        </p:cTn>
                                        <p:tgtEl>
                                          <p:spTgt spid="38"/>
                                        </p:tgtEl>
                                        <p:attrNameLst>
                                          <p:attrName>style.visibility</p:attrName>
                                        </p:attrNameLst>
                                      </p:cBhvr>
                                      <p:to>
                                        <p:strVal val="visible"/>
                                      </p:to>
                                    </p:set>
                                    <p:animEffect transition="in" filter="barn(outVertical)">
                                      <p:cBhvr>
                                        <p:cTn id="175" dur="500"/>
                                        <p:tgtEl>
                                          <p:spTgt spid="38"/>
                                        </p:tgtEl>
                                      </p:cBhvr>
                                    </p:animEffect>
                                  </p:childTnLst>
                                </p:cTn>
                              </p:par>
                              <p:par>
                                <p:cTn id="176" presetID="16" presetClass="entr" presetSubtype="37" fill="hold" grpId="0" nodeType="withEffect">
                                  <p:stCondLst>
                                    <p:cond delay="0"/>
                                  </p:stCondLst>
                                  <p:childTnLst>
                                    <p:set>
                                      <p:cBhvr>
                                        <p:cTn id="177" dur="1" fill="hold">
                                          <p:stCondLst>
                                            <p:cond delay="0"/>
                                          </p:stCondLst>
                                        </p:cTn>
                                        <p:tgtEl>
                                          <p:spTgt spid="37"/>
                                        </p:tgtEl>
                                        <p:attrNameLst>
                                          <p:attrName>style.visibility</p:attrName>
                                        </p:attrNameLst>
                                      </p:cBhvr>
                                      <p:to>
                                        <p:strVal val="visible"/>
                                      </p:to>
                                    </p:set>
                                    <p:animEffect transition="in" filter="barn(outVertical)">
                                      <p:cBhvr>
                                        <p:cTn id="178" dur="500"/>
                                        <p:tgtEl>
                                          <p:spTgt spid="37"/>
                                        </p:tgtEl>
                                      </p:cBhvr>
                                    </p:animEffect>
                                  </p:childTnLst>
                                </p:cTn>
                              </p:par>
                            </p:childTnLst>
                          </p:cTn>
                        </p:par>
                        <p:par>
                          <p:cTn id="179" fill="hold">
                            <p:stCondLst>
                              <p:cond delay="1000"/>
                            </p:stCondLst>
                            <p:childTnLst>
                              <p:par>
                                <p:cTn id="180" presetID="49" presetClass="entr" presetSubtype="0" decel="100000" fill="hold" nodeType="afterEffect">
                                  <p:stCondLst>
                                    <p:cond delay="0"/>
                                  </p:stCondLst>
                                  <p:childTnLst>
                                    <p:set>
                                      <p:cBhvr>
                                        <p:cTn id="181" dur="1" fill="hold">
                                          <p:stCondLst>
                                            <p:cond delay="0"/>
                                          </p:stCondLst>
                                        </p:cTn>
                                        <p:tgtEl>
                                          <p:spTgt spid="30"/>
                                        </p:tgtEl>
                                        <p:attrNameLst>
                                          <p:attrName>style.visibility</p:attrName>
                                        </p:attrNameLst>
                                      </p:cBhvr>
                                      <p:to>
                                        <p:strVal val="visible"/>
                                      </p:to>
                                    </p:set>
                                    <p:anim calcmode="lin" valueType="num">
                                      <p:cBhvr>
                                        <p:cTn id="182" dur="500" fill="hold"/>
                                        <p:tgtEl>
                                          <p:spTgt spid="30"/>
                                        </p:tgtEl>
                                        <p:attrNameLst>
                                          <p:attrName>ppt_w</p:attrName>
                                        </p:attrNameLst>
                                      </p:cBhvr>
                                      <p:tavLst>
                                        <p:tav tm="0">
                                          <p:val>
                                            <p:fltVal val="0"/>
                                          </p:val>
                                        </p:tav>
                                        <p:tav tm="100000">
                                          <p:val>
                                            <p:strVal val="#ppt_w"/>
                                          </p:val>
                                        </p:tav>
                                      </p:tavLst>
                                    </p:anim>
                                    <p:anim calcmode="lin" valueType="num">
                                      <p:cBhvr>
                                        <p:cTn id="183" dur="500" fill="hold"/>
                                        <p:tgtEl>
                                          <p:spTgt spid="30"/>
                                        </p:tgtEl>
                                        <p:attrNameLst>
                                          <p:attrName>ppt_h</p:attrName>
                                        </p:attrNameLst>
                                      </p:cBhvr>
                                      <p:tavLst>
                                        <p:tav tm="0">
                                          <p:val>
                                            <p:fltVal val="0"/>
                                          </p:val>
                                        </p:tav>
                                        <p:tav tm="100000">
                                          <p:val>
                                            <p:strVal val="#ppt_h"/>
                                          </p:val>
                                        </p:tav>
                                      </p:tavLst>
                                    </p:anim>
                                    <p:anim calcmode="lin" valueType="num">
                                      <p:cBhvr>
                                        <p:cTn id="184" dur="500" fill="hold"/>
                                        <p:tgtEl>
                                          <p:spTgt spid="30"/>
                                        </p:tgtEl>
                                        <p:attrNameLst>
                                          <p:attrName>style.rotation</p:attrName>
                                        </p:attrNameLst>
                                      </p:cBhvr>
                                      <p:tavLst>
                                        <p:tav tm="0">
                                          <p:val>
                                            <p:fltVal val="360"/>
                                          </p:val>
                                        </p:tav>
                                        <p:tav tm="100000">
                                          <p:val>
                                            <p:fltVal val="0"/>
                                          </p:val>
                                        </p:tav>
                                      </p:tavLst>
                                    </p:anim>
                                    <p:animEffect transition="in" filter="fade">
                                      <p:cBhvr>
                                        <p:cTn id="185" dur="500"/>
                                        <p:tgtEl>
                                          <p:spTgt spid="30"/>
                                        </p:tgtEl>
                                      </p:cBhvr>
                                    </p:animEffect>
                                  </p:childTnLst>
                                </p:cTn>
                              </p:par>
                              <p:par>
                                <p:cTn id="186" presetID="49" presetClass="entr" presetSubtype="0" decel="100000" fill="hold" nodeType="withEffect">
                                  <p:stCondLst>
                                    <p:cond delay="0"/>
                                  </p:stCondLst>
                                  <p:childTnLst>
                                    <p:set>
                                      <p:cBhvr>
                                        <p:cTn id="187" dur="1" fill="hold">
                                          <p:stCondLst>
                                            <p:cond delay="0"/>
                                          </p:stCondLst>
                                        </p:cTn>
                                        <p:tgtEl>
                                          <p:spTgt spid="31"/>
                                        </p:tgtEl>
                                        <p:attrNameLst>
                                          <p:attrName>style.visibility</p:attrName>
                                        </p:attrNameLst>
                                      </p:cBhvr>
                                      <p:to>
                                        <p:strVal val="visible"/>
                                      </p:to>
                                    </p:set>
                                    <p:anim calcmode="lin" valueType="num">
                                      <p:cBhvr>
                                        <p:cTn id="188" dur="500" fill="hold"/>
                                        <p:tgtEl>
                                          <p:spTgt spid="31"/>
                                        </p:tgtEl>
                                        <p:attrNameLst>
                                          <p:attrName>ppt_w</p:attrName>
                                        </p:attrNameLst>
                                      </p:cBhvr>
                                      <p:tavLst>
                                        <p:tav tm="0">
                                          <p:val>
                                            <p:fltVal val="0"/>
                                          </p:val>
                                        </p:tav>
                                        <p:tav tm="100000">
                                          <p:val>
                                            <p:strVal val="#ppt_w"/>
                                          </p:val>
                                        </p:tav>
                                      </p:tavLst>
                                    </p:anim>
                                    <p:anim calcmode="lin" valueType="num">
                                      <p:cBhvr>
                                        <p:cTn id="189" dur="500" fill="hold"/>
                                        <p:tgtEl>
                                          <p:spTgt spid="31"/>
                                        </p:tgtEl>
                                        <p:attrNameLst>
                                          <p:attrName>ppt_h</p:attrName>
                                        </p:attrNameLst>
                                      </p:cBhvr>
                                      <p:tavLst>
                                        <p:tav tm="0">
                                          <p:val>
                                            <p:fltVal val="0"/>
                                          </p:val>
                                        </p:tav>
                                        <p:tav tm="100000">
                                          <p:val>
                                            <p:strVal val="#ppt_h"/>
                                          </p:val>
                                        </p:tav>
                                      </p:tavLst>
                                    </p:anim>
                                    <p:anim calcmode="lin" valueType="num">
                                      <p:cBhvr>
                                        <p:cTn id="190" dur="500" fill="hold"/>
                                        <p:tgtEl>
                                          <p:spTgt spid="31"/>
                                        </p:tgtEl>
                                        <p:attrNameLst>
                                          <p:attrName>style.rotation</p:attrName>
                                        </p:attrNameLst>
                                      </p:cBhvr>
                                      <p:tavLst>
                                        <p:tav tm="0">
                                          <p:val>
                                            <p:fltVal val="360"/>
                                          </p:val>
                                        </p:tav>
                                        <p:tav tm="100000">
                                          <p:val>
                                            <p:fltVal val="0"/>
                                          </p:val>
                                        </p:tav>
                                      </p:tavLst>
                                    </p:anim>
                                    <p:animEffect transition="in" filter="fade">
                                      <p:cBhvr>
                                        <p:cTn id="191" dur="500"/>
                                        <p:tgtEl>
                                          <p:spTgt spid="31"/>
                                        </p:tgtEl>
                                      </p:cBhvr>
                                    </p:animEffect>
                                  </p:childTnLst>
                                </p:cTn>
                              </p:par>
                              <p:par>
                                <p:cTn id="192" presetID="49" presetClass="entr" presetSubtype="0" decel="100000" fill="hold" nodeType="withEffect">
                                  <p:stCondLst>
                                    <p:cond delay="0"/>
                                  </p:stCondLst>
                                  <p:childTnLst>
                                    <p:set>
                                      <p:cBhvr>
                                        <p:cTn id="193" dur="1" fill="hold">
                                          <p:stCondLst>
                                            <p:cond delay="0"/>
                                          </p:stCondLst>
                                        </p:cTn>
                                        <p:tgtEl>
                                          <p:spTgt spid="32"/>
                                        </p:tgtEl>
                                        <p:attrNameLst>
                                          <p:attrName>style.visibility</p:attrName>
                                        </p:attrNameLst>
                                      </p:cBhvr>
                                      <p:to>
                                        <p:strVal val="visible"/>
                                      </p:to>
                                    </p:set>
                                    <p:anim calcmode="lin" valueType="num">
                                      <p:cBhvr>
                                        <p:cTn id="194" dur="500" fill="hold"/>
                                        <p:tgtEl>
                                          <p:spTgt spid="32"/>
                                        </p:tgtEl>
                                        <p:attrNameLst>
                                          <p:attrName>ppt_w</p:attrName>
                                        </p:attrNameLst>
                                      </p:cBhvr>
                                      <p:tavLst>
                                        <p:tav tm="0">
                                          <p:val>
                                            <p:fltVal val="0"/>
                                          </p:val>
                                        </p:tav>
                                        <p:tav tm="100000">
                                          <p:val>
                                            <p:strVal val="#ppt_w"/>
                                          </p:val>
                                        </p:tav>
                                      </p:tavLst>
                                    </p:anim>
                                    <p:anim calcmode="lin" valueType="num">
                                      <p:cBhvr>
                                        <p:cTn id="195" dur="500" fill="hold"/>
                                        <p:tgtEl>
                                          <p:spTgt spid="32"/>
                                        </p:tgtEl>
                                        <p:attrNameLst>
                                          <p:attrName>ppt_h</p:attrName>
                                        </p:attrNameLst>
                                      </p:cBhvr>
                                      <p:tavLst>
                                        <p:tav tm="0">
                                          <p:val>
                                            <p:fltVal val="0"/>
                                          </p:val>
                                        </p:tav>
                                        <p:tav tm="100000">
                                          <p:val>
                                            <p:strVal val="#ppt_h"/>
                                          </p:val>
                                        </p:tav>
                                      </p:tavLst>
                                    </p:anim>
                                    <p:anim calcmode="lin" valueType="num">
                                      <p:cBhvr>
                                        <p:cTn id="196" dur="500" fill="hold"/>
                                        <p:tgtEl>
                                          <p:spTgt spid="32"/>
                                        </p:tgtEl>
                                        <p:attrNameLst>
                                          <p:attrName>style.rotation</p:attrName>
                                        </p:attrNameLst>
                                      </p:cBhvr>
                                      <p:tavLst>
                                        <p:tav tm="0">
                                          <p:val>
                                            <p:fltVal val="360"/>
                                          </p:val>
                                        </p:tav>
                                        <p:tav tm="100000">
                                          <p:val>
                                            <p:fltVal val="0"/>
                                          </p:val>
                                        </p:tav>
                                      </p:tavLst>
                                    </p:anim>
                                    <p:animEffect transition="in" filter="fade">
                                      <p:cBhvr>
                                        <p:cTn id="197" dur="500"/>
                                        <p:tgtEl>
                                          <p:spTgt spid="32"/>
                                        </p:tgtEl>
                                      </p:cBhvr>
                                    </p:animEffect>
                                  </p:childTnLst>
                                </p:cTn>
                              </p:par>
                              <p:par>
                                <p:cTn id="198" presetID="49" presetClass="entr" presetSubtype="0" decel="100000" fill="hold" nodeType="withEffect">
                                  <p:stCondLst>
                                    <p:cond delay="0"/>
                                  </p:stCondLst>
                                  <p:childTnLst>
                                    <p:set>
                                      <p:cBhvr>
                                        <p:cTn id="199" dur="1" fill="hold">
                                          <p:stCondLst>
                                            <p:cond delay="0"/>
                                          </p:stCondLst>
                                        </p:cTn>
                                        <p:tgtEl>
                                          <p:spTgt spid="33"/>
                                        </p:tgtEl>
                                        <p:attrNameLst>
                                          <p:attrName>style.visibility</p:attrName>
                                        </p:attrNameLst>
                                      </p:cBhvr>
                                      <p:to>
                                        <p:strVal val="visible"/>
                                      </p:to>
                                    </p:set>
                                    <p:anim calcmode="lin" valueType="num">
                                      <p:cBhvr>
                                        <p:cTn id="200" dur="500" fill="hold"/>
                                        <p:tgtEl>
                                          <p:spTgt spid="33"/>
                                        </p:tgtEl>
                                        <p:attrNameLst>
                                          <p:attrName>ppt_w</p:attrName>
                                        </p:attrNameLst>
                                      </p:cBhvr>
                                      <p:tavLst>
                                        <p:tav tm="0">
                                          <p:val>
                                            <p:fltVal val="0"/>
                                          </p:val>
                                        </p:tav>
                                        <p:tav tm="100000">
                                          <p:val>
                                            <p:strVal val="#ppt_w"/>
                                          </p:val>
                                        </p:tav>
                                      </p:tavLst>
                                    </p:anim>
                                    <p:anim calcmode="lin" valueType="num">
                                      <p:cBhvr>
                                        <p:cTn id="201" dur="500" fill="hold"/>
                                        <p:tgtEl>
                                          <p:spTgt spid="33"/>
                                        </p:tgtEl>
                                        <p:attrNameLst>
                                          <p:attrName>ppt_h</p:attrName>
                                        </p:attrNameLst>
                                      </p:cBhvr>
                                      <p:tavLst>
                                        <p:tav tm="0">
                                          <p:val>
                                            <p:fltVal val="0"/>
                                          </p:val>
                                        </p:tav>
                                        <p:tav tm="100000">
                                          <p:val>
                                            <p:strVal val="#ppt_h"/>
                                          </p:val>
                                        </p:tav>
                                      </p:tavLst>
                                    </p:anim>
                                    <p:anim calcmode="lin" valueType="num">
                                      <p:cBhvr>
                                        <p:cTn id="202" dur="500" fill="hold"/>
                                        <p:tgtEl>
                                          <p:spTgt spid="33"/>
                                        </p:tgtEl>
                                        <p:attrNameLst>
                                          <p:attrName>style.rotation</p:attrName>
                                        </p:attrNameLst>
                                      </p:cBhvr>
                                      <p:tavLst>
                                        <p:tav tm="0">
                                          <p:val>
                                            <p:fltVal val="360"/>
                                          </p:val>
                                        </p:tav>
                                        <p:tav tm="100000">
                                          <p:val>
                                            <p:fltVal val="0"/>
                                          </p:val>
                                        </p:tav>
                                      </p:tavLst>
                                    </p:anim>
                                    <p:animEffect transition="in" filter="fade">
                                      <p:cBhvr>
                                        <p:cTn id="203" dur="500"/>
                                        <p:tgtEl>
                                          <p:spTgt spid="33"/>
                                        </p:tgtEl>
                                      </p:cBhvr>
                                    </p:animEffect>
                                  </p:childTnLst>
                                </p:cTn>
                              </p:par>
                              <p:par>
                                <p:cTn id="204" presetID="49" presetClass="entr" presetSubtype="0" decel="100000" fill="hold" nodeType="withEffect">
                                  <p:stCondLst>
                                    <p:cond delay="0"/>
                                  </p:stCondLst>
                                  <p:childTnLst>
                                    <p:set>
                                      <p:cBhvr>
                                        <p:cTn id="205" dur="1" fill="hold">
                                          <p:stCondLst>
                                            <p:cond delay="0"/>
                                          </p:stCondLst>
                                        </p:cTn>
                                        <p:tgtEl>
                                          <p:spTgt spid="34"/>
                                        </p:tgtEl>
                                        <p:attrNameLst>
                                          <p:attrName>style.visibility</p:attrName>
                                        </p:attrNameLst>
                                      </p:cBhvr>
                                      <p:to>
                                        <p:strVal val="visible"/>
                                      </p:to>
                                    </p:set>
                                    <p:anim calcmode="lin" valueType="num">
                                      <p:cBhvr>
                                        <p:cTn id="206" dur="500" fill="hold"/>
                                        <p:tgtEl>
                                          <p:spTgt spid="34"/>
                                        </p:tgtEl>
                                        <p:attrNameLst>
                                          <p:attrName>ppt_w</p:attrName>
                                        </p:attrNameLst>
                                      </p:cBhvr>
                                      <p:tavLst>
                                        <p:tav tm="0">
                                          <p:val>
                                            <p:fltVal val="0"/>
                                          </p:val>
                                        </p:tav>
                                        <p:tav tm="100000">
                                          <p:val>
                                            <p:strVal val="#ppt_w"/>
                                          </p:val>
                                        </p:tav>
                                      </p:tavLst>
                                    </p:anim>
                                    <p:anim calcmode="lin" valueType="num">
                                      <p:cBhvr>
                                        <p:cTn id="207" dur="500" fill="hold"/>
                                        <p:tgtEl>
                                          <p:spTgt spid="34"/>
                                        </p:tgtEl>
                                        <p:attrNameLst>
                                          <p:attrName>ppt_h</p:attrName>
                                        </p:attrNameLst>
                                      </p:cBhvr>
                                      <p:tavLst>
                                        <p:tav tm="0">
                                          <p:val>
                                            <p:fltVal val="0"/>
                                          </p:val>
                                        </p:tav>
                                        <p:tav tm="100000">
                                          <p:val>
                                            <p:strVal val="#ppt_h"/>
                                          </p:val>
                                        </p:tav>
                                      </p:tavLst>
                                    </p:anim>
                                    <p:anim calcmode="lin" valueType="num">
                                      <p:cBhvr>
                                        <p:cTn id="208" dur="500" fill="hold"/>
                                        <p:tgtEl>
                                          <p:spTgt spid="34"/>
                                        </p:tgtEl>
                                        <p:attrNameLst>
                                          <p:attrName>style.rotation</p:attrName>
                                        </p:attrNameLst>
                                      </p:cBhvr>
                                      <p:tavLst>
                                        <p:tav tm="0">
                                          <p:val>
                                            <p:fltVal val="360"/>
                                          </p:val>
                                        </p:tav>
                                        <p:tav tm="100000">
                                          <p:val>
                                            <p:fltVal val="0"/>
                                          </p:val>
                                        </p:tav>
                                      </p:tavLst>
                                    </p:anim>
                                    <p:animEffect transition="in" filter="fade">
                                      <p:cBhvr>
                                        <p:cTn id="209" dur="500"/>
                                        <p:tgtEl>
                                          <p:spTgt spid="34"/>
                                        </p:tgtEl>
                                      </p:cBhvr>
                                    </p:animEffect>
                                  </p:childTnLst>
                                </p:cTn>
                              </p:par>
                              <p:par>
                                <p:cTn id="210" presetID="49" presetClass="entr" presetSubtype="0" decel="100000" fill="hold" nodeType="withEffect">
                                  <p:stCondLst>
                                    <p:cond delay="0"/>
                                  </p:stCondLst>
                                  <p:childTnLst>
                                    <p:set>
                                      <p:cBhvr>
                                        <p:cTn id="211" dur="1" fill="hold">
                                          <p:stCondLst>
                                            <p:cond delay="0"/>
                                          </p:stCondLst>
                                        </p:cTn>
                                        <p:tgtEl>
                                          <p:spTgt spid="35"/>
                                        </p:tgtEl>
                                        <p:attrNameLst>
                                          <p:attrName>style.visibility</p:attrName>
                                        </p:attrNameLst>
                                      </p:cBhvr>
                                      <p:to>
                                        <p:strVal val="visible"/>
                                      </p:to>
                                    </p:set>
                                    <p:anim calcmode="lin" valueType="num">
                                      <p:cBhvr>
                                        <p:cTn id="212" dur="500" fill="hold"/>
                                        <p:tgtEl>
                                          <p:spTgt spid="35"/>
                                        </p:tgtEl>
                                        <p:attrNameLst>
                                          <p:attrName>ppt_w</p:attrName>
                                        </p:attrNameLst>
                                      </p:cBhvr>
                                      <p:tavLst>
                                        <p:tav tm="0">
                                          <p:val>
                                            <p:fltVal val="0"/>
                                          </p:val>
                                        </p:tav>
                                        <p:tav tm="100000">
                                          <p:val>
                                            <p:strVal val="#ppt_w"/>
                                          </p:val>
                                        </p:tav>
                                      </p:tavLst>
                                    </p:anim>
                                    <p:anim calcmode="lin" valueType="num">
                                      <p:cBhvr>
                                        <p:cTn id="213" dur="500" fill="hold"/>
                                        <p:tgtEl>
                                          <p:spTgt spid="35"/>
                                        </p:tgtEl>
                                        <p:attrNameLst>
                                          <p:attrName>ppt_h</p:attrName>
                                        </p:attrNameLst>
                                      </p:cBhvr>
                                      <p:tavLst>
                                        <p:tav tm="0">
                                          <p:val>
                                            <p:fltVal val="0"/>
                                          </p:val>
                                        </p:tav>
                                        <p:tav tm="100000">
                                          <p:val>
                                            <p:strVal val="#ppt_h"/>
                                          </p:val>
                                        </p:tav>
                                      </p:tavLst>
                                    </p:anim>
                                    <p:anim calcmode="lin" valueType="num">
                                      <p:cBhvr>
                                        <p:cTn id="214" dur="500" fill="hold"/>
                                        <p:tgtEl>
                                          <p:spTgt spid="35"/>
                                        </p:tgtEl>
                                        <p:attrNameLst>
                                          <p:attrName>style.rotation</p:attrName>
                                        </p:attrNameLst>
                                      </p:cBhvr>
                                      <p:tavLst>
                                        <p:tav tm="0">
                                          <p:val>
                                            <p:fltVal val="360"/>
                                          </p:val>
                                        </p:tav>
                                        <p:tav tm="100000">
                                          <p:val>
                                            <p:fltVal val="0"/>
                                          </p:val>
                                        </p:tav>
                                      </p:tavLst>
                                    </p:anim>
                                    <p:animEffect transition="in" filter="fade">
                                      <p:cBhvr>
                                        <p:cTn id="215" dur="500"/>
                                        <p:tgtEl>
                                          <p:spTgt spid="35"/>
                                        </p:tgtEl>
                                      </p:cBhvr>
                                    </p:animEffect>
                                  </p:childTnLst>
                                </p:cTn>
                              </p:par>
                              <p:par>
                                <p:cTn id="216" presetID="49" presetClass="entr" presetSubtype="0" decel="100000" fill="hold" nodeType="withEffect">
                                  <p:stCondLst>
                                    <p:cond delay="0"/>
                                  </p:stCondLst>
                                  <p:childTnLst>
                                    <p:set>
                                      <p:cBhvr>
                                        <p:cTn id="217" dur="1" fill="hold">
                                          <p:stCondLst>
                                            <p:cond delay="0"/>
                                          </p:stCondLst>
                                        </p:cTn>
                                        <p:tgtEl>
                                          <p:spTgt spid="36"/>
                                        </p:tgtEl>
                                        <p:attrNameLst>
                                          <p:attrName>style.visibility</p:attrName>
                                        </p:attrNameLst>
                                      </p:cBhvr>
                                      <p:to>
                                        <p:strVal val="visible"/>
                                      </p:to>
                                    </p:set>
                                    <p:anim calcmode="lin" valueType="num">
                                      <p:cBhvr>
                                        <p:cTn id="218" dur="500" fill="hold"/>
                                        <p:tgtEl>
                                          <p:spTgt spid="36"/>
                                        </p:tgtEl>
                                        <p:attrNameLst>
                                          <p:attrName>ppt_w</p:attrName>
                                        </p:attrNameLst>
                                      </p:cBhvr>
                                      <p:tavLst>
                                        <p:tav tm="0">
                                          <p:val>
                                            <p:fltVal val="0"/>
                                          </p:val>
                                        </p:tav>
                                        <p:tav tm="100000">
                                          <p:val>
                                            <p:strVal val="#ppt_w"/>
                                          </p:val>
                                        </p:tav>
                                      </p:tavLst>
                                    </p:anim>
                                    <p:anim calcmode="lin" valueType="num">
                                      <p:cBhvr>
                                        <p:cTn id="219" dur="500" fill="hold"/>
                                        <p:tgtEl>
                                          <p:spTgt spid="36"/>
                                        </p:tgtEl>
                                        <p:attrNameLst>
                                          <p:attrName>ppt_h</p:attrName>
                                        </p:attrNameLst>
                                      </p:cBhvr>
                                      <p:tavLst>
                                        <p:tav tm="0">
                                          <p:val>
                                            <p:fltVal val="0"/>
                                          </p:val>
                                        </p:tav>
                                        <p:tav tm="100000">
                                          <p:val>
                                            <p:strVal val="#ppt_h"/>
                                          </p:val>
                                        </p:tav>
                                      </p:tavLst>
                                    </p:anim>
                                    <p:anim calcmode="lin" valueType="num">
                                      <p:cBhvr>
                                        <p:cTn id="220" dur="500" fill="hold"/>
                                        <p:tgtEl>
                                          <p:spTgt spid="36"/>
                                        </p:tgtEl>
                                        <p:attrNameLst>
                                          <p:attrName>style.rotation</p:attrName>
                                        </p:attrNameLst>
                                      </p:cBhvr>
                                      <p:tavLst>
                                        <p:tav tm="0">
                                          <p:val>
                                            <p:fltVal val="360"/>
                                          </p:val>
                                        </p:tav>
                                        <p:tav tm="100000">
                                          <p:val>
                                            <p:fltVal val="0"/>
                                          </p:val>
                                        </p:tav>
                                      </p:tavLst>
                                    </p:anim>
                                    <p:animEffect transition="in" filter="fade">
                                      <p:cBhvr>
                                        <p:cTn id="221" dur="500"/>
                                        <p:tgtEl>
                                          <p:spTgt spid="36"/>
                                        </p:tgtEl>
                                      </p:cBhvr>
                                    </p:animEffect>
                                  </p:childTnLst>
                                </p:cTn>
                              </p:par>
                            </p:childTnLst>
                          </p:cTn>
                        </p:par>
                        <p:par>
                          <p:cTn id="222" fill="hold">
                            <p:stCondLst>
                              <p:cond delay="1500"/>
                            </p:stCondLst>
                            <p:childTnLst>
                              <p:par>
                                <p:cTn id="223" presetID="14" presetClass="entr" presetSubtype="10" fill="hold" nodeType="afterEffect">
                                  <p:stCondLst>
                                    <p:cond delay="0"/>
                                  </p:stCondLst>
                                  <p:childTnLst>
                                    <p:set>
                                      <p:cBhvr>
                                        <p:cTn id="224" dur="1" fill="hold">
                                          <p:stCondLst>
                                            <p:cond delay="0"/>
                                          </p:stCondLst>
                                        </p:cTn>
                                        <p:tgtEl>
                                          <p:spTgt spid="19"/>
                                        </p:tgtEl>
                                        <p:attrNameLst>
                                          <p:attrName>style.visibility</p:attrName>
                                        </p:attrNameLst>
                                      </p:cBhvr>
                                      <p:to>
                                        <p:strVal val="visible"/>
                                      </p:to>
                                    </p:set>
                                    <p:animEffect transition="in" filter="randombar(horizontal)">
                                      <p:cBhvr>
                                        <p:cTn id="22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3" grpId="1" animBg="1"/>
      <p:bldP spid="3" grpId="2" animBg="1"/>
      <p:bldP spid="3" grpId="3" animBg="1"/>
      <p:bldP spid="5" grpId="0" animBg="1"/>
      <p:bldP spid="5" grpId="1" animBg="1"/>
      <p:bldP spid="5" grpId="2" animBg="1"/>
      <p:bldP spid="5" grpId="3" animBg="1"/>
      <p:bldP spid="8" grpId="0" animBg="1"/>
      <p:bldP spid="8" grpId="1" animBg="1"/>
      <p:bldP spid="8" grpId="2" animBg="1"/>
      <p:bldP spid="8" grpId="3" animBg="1"/>
      <p:bldP spid="21" grpId="0" animBg="1"/>
      <p:bldP spid="21" grpId="1" animBg="1"/>
      <p:bldP spid="23" grpId="0" animBg="1"/>
      <p:bldP spid="23" grpId="1" animBg="1"/>
      <p:bldP spid="37" grpId="0" animBg="1"/>
      <p:bldP spid="3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95288" y="549275"/>
          <a:ext cx="8424862" cy="5903913"/>
        </p:xfrm>
        <a:graphic>
          <a:graphicData uri="http://schemas.openxmlformats.org/drawingml/2006/table">
            <a:tbl>
              <a:tblPr firstRow="1" bandRow="1">
                <a:tableStyleId>{616DA210-FB5B-4158-B5E0-FEB733F419BA}</a:tableStyleId>
              </a:tblPr>
              <a:tblGrid>
                <a:gridCol w="4212468"/>
                <a:gridCol w="4212468"/>
              </a:tblGrid>
              <a:tr h="1060930">
                <a:tc>
                  <a:txBody>
                    <a:bodyPr/>
                    <a:lstStyle/>
                    <a:p>
                      <a:pPr algn="ctr"/>
                      <a:r>
                        <a:rPr lang="en-GB" sz="2800" dirty="0" err="1" smtClean="0">
                          <a:solidFill>
                            <a:srgbClr val="FFFF00"/>
                          </a:solidFill>
                        </a:rPr>
                        <a:t>Gredzenu</a:t>
                      </a:r>
                      <a:r>
                        <a:rPr lang="en-GB" sz="2800" dirty="0" smtClean="0">
                          <a:solidFill>
                            <a:srgbClr val="FFFF00"/>
                          </a:solidFill>
                        </a:rPr>
                        <a:t> </a:t>
                      </a:r>
                      <a:r>
                        <a:rPr lang="en-GB" sz="2800" dirty="0" err="1" smtClean="0">
                          <a:solidFill>
                            <a:srgbClr val="FFFF00"/>
                          </a:solidFill>
                        </a:rPr>
                        <a:t>skait</a:t>
                      </a:r>
                      <a:r>
                        <a:rPr lang="lv-LV" sz="2800" dirty="0" smtClean="0">
                          <a:solidFill>
                            <a:srgbClr val="FFFF00"/>
                          </a:solidFill>
                        </a:rPr>
                        <a:t>s</a:t>
                      </a:r>
                      <a:endParaRPr lang="ru-RU" sz="2800" dirty="0" smtClean="0">
                        <a:solidFill>
                          <a:srgbClr val="FFFF00"/>
                        </a:solidFill>
                      </a:endParaRPr>
                    </a:p>
                    <a:p>
                      <a:pPr algn="ctr"/>
                      <a:r>
                        <a:rPr lang="lv-LV" sz="2800" b="0" dirty="0" smtClean="0">
                          <a:solidFill>
                            <a:srgbClr val="FFFF00"/>
                          </a:solidFill>
                        </a:rPr>
                        <a:t>n</a:t>
                      </a:r>
                      <a:endParaRPr lang="en-GB" sz="2800" b="0" dirty="0">
                        <a:solidFill>
                          <a:srgbClr val="FFFF00"/>
                        </a:solidFill>
                      </a:endParaRPr>
                    </a:p>
                  </a:txBody>
                  <a:tcPr anchor="ctr"/>
                </a:tc>
                <a:tc>
                  <a:txBody>
                    <a:bodyPr/>
                    <a:lstStyle/>
                    <a:p>
                      <a:pPr algn="ctr"/>
                      <a:r>
                        <a:rPr lang="lv-LV" sz="2800" dirty="0" smtClean="0">
                          <a:solidFill>
                            <a:srgbClr val="FFFF00"/>
                          </a:solidFill>
                        </a:rPr>
                        <a:t>Gājienu skaits</a:t>
                      </a:r>
                    </a:p>
                    <a:p>
                      <a:pPr algn="ctr"/>
                      <a:r>
                        <a:rPr lang="lv-LV" sz="2800" b="0" dirty="0" smtClean="0">
                          <a:solidFill>
                            <a:srgbClr val="FFFF00"/>
                          </a:solidFill>
                        </a:rPr>
                        <a:t>Tn</a:t>
                      </a:r>
                      <a:endParaRPr lang="en-GB" sz="2800" b="0" dirty="0">
                        <a:solidFill>
                          <a:srgbClr val="FFFF00"/>
                        </a:solidFill>
                      </a:endParaRPr>
                    </a:p>
                  </a:txBody>
                  <a:tcPr anchor="ctr"/>
                </a:tc>
              </a:tr>
              <a:tr h="605466">
                <a:tc>
                  <a:txBody>
                    <a:bodyPr/>
                    <a:lstStyle/>
                    <a:p>
                      <a:pPr algn="ctr"/>
                      <a:r>
                        <a:rPr lang="ru-RU" sz="2800" dirty="0" smtClean="0">
                          <a:solidFill>
                            <a:srgbClr val="FFFF00"/>
                          </a:solidFill>
                        </a:rPr>
                        <a:t>1</a:t>
                      </a:r>
                      <a:endParaRPr lang="en-GB" sz="2800" dirty="0">
                        <a:solidFill>
                          <a:srgbClr val="FFFF00"/>
                        </a:solidFill>
                      </a:endParaRPr>
                    </a:p>
                  </a:txBody>
                  <a:tcPr anchor="ctr"/>
                </a:tc>
                <a:tc>
                  <a:txBody>
                    <a:bodyPr/>
                    <a:lstStyle/>
                    <a:p>
                      <a:pPr marL="0" algn="ctr" defTabSz="914400" rtl="0" eaLnBrk="1" latinLnBrk="0" hangingPunct="1"/>
                      <a:r>
                        <a:rPr lang="ru-RU" sz="2800" kern="1200" dirty="0" smtClean="0">
                          <a:solidFill>
                            <a:srgbClr val="FFFF00"/>
                          </a:solidFill>
                          <a:latin typeface="+mn-lt"/>
                          <a:ea typeface="+mn-ea"/>
                          <a:cs typeface="+mn-cs"/>
                        </a:rPr>
                        <a:t>1</a:t>
                      </a:r>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2</a:t>
                      </a:r>
                      <a:endParaRPr lang="en-GB" sz="2800" dirty="0">
                        <a:solidFill>
                          <a:srgbClr val="FFFF00"/>
                        </a:solidFill>
                      </a:endParaRPr>
                    </a:p>
                  </a:txBody>
                  <a:tcPr anchor="ctr"/>
                </a:tc>
                <a:tc>
                  <a:txBody>
                    <a:bodyPr/>
                    <a:lstStyle/>
                    <a:p>
                      <a:pPr marL="0" algn="ctr" defTabSz="914400" rtl="0" eaLnBrk="1" latinLnBrk="0" hangingPunct="1"/>
                      <a:r>
                        <a:rPr lang="ru-RU" sz="2800" kern="1200" dirty="0" smtClean="0">
                          <a:solidFill>
                            <a:srgbClr val="FFFF00"/>
                          </a:solidFill>
                          <a:latin typeface="+mn-lt"/>
                          <a:ea typeface="+mn-ea"/>
                          <a:cs typeface="+mn-cs"/>
                        </a:rPr>
                        <a:t>3</a:t>
                      </a:r>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3</a:t>
                      </a:r>
                      <a:endParaRPr lang="en-GB" sz="2800" dirty="0">
                        <a:solidFill>
                          <a:srgbClr val="FFFF00"/>
                        </a:solidFill>
                      </a:endParaRPr>
                    </a:p>
                  </a:txBody>
                  <a:tcPr anchor="ctr"/>
                </a:tc>
                <a:tc>
                  <a:txBody>
                    <a:bodyPr/>
                    <a:lstStyle/>
                    <a:p>
                      <a:pPr marL="0" algn="ctr" defTabSz="914400" rtl="0" eaLnBrk="1" latinLnBrk="0" hangingPunct="1"/>
                      <a:r>
                        <a:rPr lang="ru-RU" sz="2800" kern="1200" dirty="0" smtClean="0">
                          <a:solidFill>
                            <a:srgbClr val="FFFF00"/>
                          </a:solidFill>
                          <a:latin typeface="+mn-lt"/>
                          <a:ea typeface="+mn-ea"/>
                          <a:cs typeface="+mn-cs"/>
                        </a:rPr>
                        <a:t>7</a:t>
                      </a:r>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4</a:t>
                      </a:r>
                      <a:endParaRPr lang="en-GB" sz="2800" dirty="0">
                        <a:solidFill>
                          <a:srgbClr val="FFFF00"/>
                        </a:solidFill>
                      </a:endParaRPr>
                    </a:p>
                  </a:txBody>
                  <a:tcPr anchor="ctr"/>
                </a:tc>
                <a:tc>
                  <a:txBody>
                    <a:bodyPr/>
                    <a:lstStyle/>
                    <a:p>
                      <a:pPr marL="0" algn="ctr" defTabSz="914400" rtl="0" eaLnBrk="1" latinLnBrk="0" hangingPunct="1"/>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5</a:t>
                      </a:r>
                      <a:endParaRPr lang="en-GB" sz="2800" dirty="0">
                        <a:solidFill>
                          <a:srgbClr val="FFFF00"/>
                        </a:solidFill>
                      </a:endParaRPr>
                    </a:p>
                  </a:txBody>
                  <a:tcPr anchor="ctr"/>
                </a:tc>
                <a:tc>
                  <a:txBody>
                    <a:bodyPr/>
                    <a:lstStyle/>
                    <a:p>
                      <a:pPr marL="0" algn="ctr" defTabSz="914400" rtl="0" eaLnBrk="1" latinLnBrk="0" hangingPunct="1"/>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6</a:t>
                      </a:r>
                      <a:endParaRPr lang="en-GB" sz="2800" dirty="0">
                        <a:solidFill>
                          <a:srgbClr val="FFFF00"/>
                        </a:solidFill>
                      </a:endParaRPr>
                    </a:p>
                  </a:txBody>
                  <a:tcPr anchor="ctr"/>
                </a:tc>
                <a:tc>
                  <a:txBody>
                    <a:bodyPr/>
                    <a:lstStyle/>
                    <a:p>
                      <a:pPr marL="0" algn="ctr" defTabSz="914400" rtl="0" eaLnBrk="1" latinLnBrk="0" hangingPunct="1"/>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7</a:t>
                      </a:r>
                      <a:endParaRPr lang="en-GB" sz="2800" dirty="0">
                        <a:solidFill>
                          <a:srgbClr val="FFFF00"/>
                        </a:solidFill>
                      </a:endParaRPr>
                    </a:p>
                  </a:txBody>
                  <a:tcPr anchor="ctr"/>
                </a:tc>
                <a:tc>
                  <a:txBody>
                    <a:bodyPr/>
                    <a:lstStyle/>
                    <a:p>
                      <a:pPr marL="0" algn="ctr" defTabSz="914400" rtl="0" eaLnBrk="1" latinLnBrk="0" hangingPunct="1"/>
                      <a:endParaRPr lang="en-GB" sz="2800" kern="1200" dirty="0">
                        <a:solidFill>
                          <a:srgbClr val="FFFF00"/>
                        </a:solidFill>
                        <a:latin typeface="+mn-lt"/>
                        <a:ea typeface="+mn-ea"/>
                        <a:cs typeface="+mn-cs"/>
                      </a:endParaRPr>
                    </a:p>
                  </a:txBody>
                  <a:tcPr anchor="ctr"/>
                </a:tc>
              </a:tr>
              <a:tr h="605466">
                <a:tc>
                  <a:txBody>
                    <a:bodyPr/>
                    <a:lstStyle/>
                    <a:p>
                      <a:pPr algn="ctr"/>
                      <a:r>
                        <a:rPr lang="ru-RU" sz="2800" dirty="0" smtClean="0">
                          <a:solidFill>
                            <a:srgbClr val="FFFF00"/>
                          </a:solidFill>
                        </a:rPr>
                        <a:t>…</a:t>
                      </a:r>
                      <a:endParaRPr lang="en-GB" sz="2800" dirty="0">
                        <a:solidFill>
                          <a:srgbClr val="FFFF00"/>
                        </a:solidFill>
                      </a:endParaRPr>
                    </a:p>
                  </a:txBody>
                  <a:tcPr anchor="ctr">
                    <a:lnB w="12700" cmpd="sng">
                      <a:noFill/>
                    </a:lnB>
                  </a:tcPr>
                </a:tc>
                <a:tc>
                  <a:txBody>
                    <a:bodyPr/>
                    <a:lstStyle/>
                    <a:p>
                      <a:pPr algn="ctr"/>
                      <a:r>
                        <a:rPr lang="ru-RU" sz="2800" dirty="0" smtClean="0">
                          <a:solidFill>
                            <a:srgbClr val="FFFF00"/>
                          </a:solidFill>
                        </a:rPr>
                        <a:t>…</a:t>
                      </a:r>
                      <a:endParaRPr lang="en-GB" sz="2800" dirty="0">
                        <a:solidFill>
                          <a:srgbClr val="FFFF00"/>
                        </a:solidFill>
                      </a:endParaRPr>
                    </a:p>
                  </a:txBody>
                  <a:tcPr anchor="ctr">
                    <a:lnB w="12700" cmpd="sng">
                      <a:noFill/>
                    </a:lnB>
                  </a:tcPr>
                </a:tc>
              </a:tr>
            </a:tbl>
          </a:graphicData>
        </a:graphic>
      </p:graphicFrame>
      <p:sp>
        <p:nvSpPr>
          <p:cNvPr id="2" name="TextBox 1"/>
          <p:cNvSpPr txBox="1">
            <a:spLocks noChangeArrowheads="1"/>
          </p:cNvSpPr>
          <p:nvPr/>
        </p:nvSpPr>
        <p:spPr bwMode="auto">
          <a:xfrm>
            <a:off x="6113463" y="3429000"/>
            <a:ext cx="1223962" cy="523875"/>
          </a:xfrm>
          <a:prstGeom prst="rect">
            <a:avLst/>
          </a:prstGeom>
          <a:noFill/>
          <a:ln w="9525">
            <a:noFill/>
            <a:miter lim="800000"/>
            <a:headEnd/>
            <a:tailEnd/>
          </a:ln>
        </p:spPr>
        <p:txBody>
          <a:bodyPr>
            <a:spAutoFit/>
          </a:bodyPr>
          <a:lstStyle/>
          <a:p>
            <a:pPr algn="ctr"/>
            <a:r>
              <a:rPr lang="ru-RU" sz="2800" b="1">
                <a:solidFill>
                  <a:srgbClr val="FFFF00"/>
                </a:solidFill>
                <a:latin typeface="Times New Roman" pitchFamily="18" charset="0"/>
              </a:rPr>
              <a:t>1</a:t>
            </a:r>
            <a:r>
              <a:rPr lang="lv-LV" sz="2800" b="1">
                <a:solidFill>
                  <a:srgbClr val="FFFF00"/>
                </a:solidFill>
                <a:latin typeface="Times New Roman" pitchFamily="18" charset="0"/>
              </a:rPr>
              <a:t>5</a:t>
            </a:r>
            <a:endParaRPr lang="en-GB" sz="2800" b="1">
              <a:solidFill>
                <a:srgbClr val="FFFF00"/>
              </a:solidFill>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out)">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Mark">
  <a:themeElements>
    <a:clrScheme name="Mark">
      <a:dk1>
        <a:srgbClr val="000000"/>
      </a:dk1>
      <a:lt1>
        <a:srgbClr val="FE8637"/>
      </a:lt1>
      <a:dk2>
        <a:srgbClr val="000000"/>
      </a:dk2>
      <a:lt2>
        <a:srgbClr val="FFFFFF"/>
      </a:lt2>
      <a:accent1>
        <a:srgbClr val="FFE635"/>
      </a:accent1>
      <a:accent2>
        <a:srgbClr val="92D050"/>
      </a:accent2>
      <a:accent3>
        <a:srgbClr val="B32C16"/>
      </a:accent3>
      <a:accent4>
        <a:srgbClr val="F5CD2D"/>
      </a:accent4>
      <a:accent5>
        <a:srgbClr val="AEBAD5"/>
      </a:accent5>
      <a:accent6>
        <a:srgbClr val="777C84"/>
      </a:accent6>
      <a:hlink>
        <a:srgbClr val="D2611C"/>
      </a:hlink>
      <a:folHlink>
        <a:srgbClr val="3B435B"/>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Mark</Template>
  <TotalTime>963</TotalTime>
  <Words>656</Words>
  <Application>Microsoft Office PowerPoint</Application>
  <PresentationFormat>On-screen Show (4:3)</PresentationFormat>
  <Paragraphs>158</Paragraphs>
  <Slides>18</Slides>
  <Notes>3</Notes>
  <HiddenSlides>0</HiddenSlides>
  <MMClips>0</MMClips>
  <ScaleCrop>false</ScaleCrop>
  <HeadingPairs>
    <vt:vector size="6" baseType="variant">
      <vt:variant>
        <vt:lpstr>Fonts Used</vt:lpstr>
      </vt:variant>
      <vt:variant>
        <vt:i4>3</vt:i4>
      </vt:variant>
      <vt:variant>
        <vt:lpstr>Design Template</vt:lpstr>
      </vt:variant>
      <vt:variant>
        <vt:i4>1</vt:i4>
      </vt:variant>
      <vt:variant>
        <vt:lpstr>Slide Titles</vt:lpstr>
      </vt:variant>
      <vt:variant>
        <vt:i4>18</vt:i4>
      </vt:variant>
    </vt:vector>
  </HeadingPairs>
  <TitlesOfParts>
    <vt:vector size="22" baseType="lpstr">
      <vt:lpstr>Arial</vt:lpstr>
      <vt:lpstr>Times New Roman</vt:lpstr>
      <vt:lpstr>Calibri</vt:lpstr>
      <vt:lpstr>Mark</vt:lpstr>
      <vt:lpstr>Matemātiskie spriedumi, pierādījumi un </vt:lpstr>
      <vt:lpstr>Leģenda par «Hanojas torņiem»</vt:lpstr>
      <vt:lpstr>Slide 3</vt:lpstr>
      <vt:lpstr>Divi gredzeni</vt:lpstr>
      <vt:lpstr>Slide 5</vt:lpstr>
      <vt:lpstr>Trīs gredzeni</vt:lpstr>
      <vt:lpstr>Slide 7</vt:lpstr>
      <vt:lpstr>Četri gredzeni</vt:lpstr>
      <vt:lpstr>Slide 9</vt:lpstr>
      <vt:lpstr>Formula jebkuriem n</vt:lpstr>
      <vt:lpstr>Slide 11</vt:lpstr>
      <vt:lpstr>Formula jebkuriem n</vt:lpstr>
      <vt:lpstr>Slide 13</vt:lpstr>
      <vt:lpstr>Formulas pierādījums</vt:lpstr>
      <vt:lpstr>Kad būs gaismas beigas?</vt:lpstr>
      <vt:lpstr>Matemātiskā Indukcija</vt:lpstr>
      <vt:lpstr>Matemātiskā Indukcija</vt:lpstr>
      <vt:lpstr>Matemātiskā Indukcija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Matemātiskie izteikumi, pierādījumi</dc:title>
  <dc:creator>Mark</dc:creator>
  <cp:lastModifiedBy>Fizikas un Matemātikas fakultāte</cp:lastModifiedBy>
  <cp:revision>30</cp:revision>
  <dcterms:created xsi:type="dcterms:W3CDTF">2010-05-25T18:31:54Z</dcterms:created>
  <dcterms:modified xsi:type="dcterms:W3CDTF">2010-08-06T15:49:21Z</dcterms:modified>
</cp:coreProperties>
</file>