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8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 smtClean="0"/>
              <a:t>Noklikšķiniet, lai rediģētu šablona apakšvirsraksta stilu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240-2429-4E17-9B2B-3CB42A412EFA}" type="datetimeFigureOut">
              <a:rPr lang="lv-LV" smtClean="0"/>
              <a:t>2012.01.05.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B680-FE07-42BB-9533-C85773BE1396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240-2429-4E17-9B2B-3CB42A412EFA}" type="datetimeFigureOut">
              <a:rPr lang="lv-LV" smtClean="0"/>
              <a:t>2012.01.05.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B680-FE07-42BB-9533-C85773BE1396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240-2429-4E17-9B2B-3CB42A412EFA}" type="datetimeFigureOut">
              <a:rPr lang="lv-LV" smtClean="0"/>
              <a:t>2012.01.05.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B680-FE07-42BB-9533-C85773BE1396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240-2429-4E17-9B2B-3CB42A412EFA}" type="datetimeFigureOut">
              <a:rPr lang="lv-LV" smtClean="0"/>
              <a:t>2012.01.05.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B680-FE07-42BB-9533-C85773BE1396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240-2429-4E17-9B2B-3CB42A412EFA}" type="datetimeFigureOut">
              <a:rPr lang="lv-LV" smtClean="0"/>
              <a:t>2012.01.05.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B680-FE07-42BB-9533-C85773BE1396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240-2429-4E17-9B2B-3CB42A412EFA}" type="datetimeFigureOut">
              <a:rPr lang="lv-LV" smtClean="0"/>
              <a:t>2012.01.05.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B680-FE07-42BB-9533-C85773BE1396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240-2429-4E17-9B2B-3CB42A412EFA}" type="datetimeFigureOut">
              <a:rPr lang="lv-LV" smtClean="0"/>
              <a:t>2012.01.05.</a:t>
            </a:fld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B680-FE07-42BB-9533-C85773BE1396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240-2429-4E17-9B2B-3CB42A412EFA}" type="datetimeFigureOut">
              <a:rPr lang="lv-LV" smtClean="0"/>
              <a:t>2012.01.05.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B680-FE07-42BB-9533-C85773BE1396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240-2429-4E17-9B2B-3CB42A412EFA}" type="datetimeFigureOut">
              <a:rPr lang="lv-LV" smtClean="0"/>
              <a:t>2012.01.05.</a:t>
            </a:fld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B680-FE07-42BB-9533-C85773BE1396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240-2429-4E17-9B2B-3CB42A412EFA}" type="datetimeFigureOut">
              <a:rPr lang="lv-LV" smtClean="0"/>
              <a:t>2012.01.05.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B680-FE07-42BB-9533-C85773BE1396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240-2429-4E17-9B2B-3CB42A412EFA}" type="datetimeFigureOut">
              <a:rPr lang="lv-LV" smtClean="0"/>
              <a:t>2012.01.05.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B680-FE07-42BB-9533-C85773BE1396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E3240-2429-4E17-9B2B-3CB42A412EFA}" type="datetimeFigureOut">
              <a:rPr lang="lv-LV" smtClean="0"/>
              <a:t>2012.01.05.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CB680-FE07-42BB-9533-C85773BE1396}" type="slidenum">
              <a:rPr lang="lv-LV" smtClean="0"/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lv-LV" dirty="0" smtClean="0">
                <a:latin typeface="Lithos Pro Regular" pitchFamily="82" charset="-70"/>
              </a:rPr>
              <a:t> </a:t>
            </a:r>
            <a:r>
              <a:rPr lang="lv-LV" sz="6600" b="1" dirty="0" err="1" smtClean="0">
                <a:latin typeface="Lithos Pro Regular" pitchFamily="82" charset="-70"/>
              </a:rPr>
              <a:t>Diofanta</a:t>
            </a:r>
            <a:r>
              <a:rPr lang="lv-LV" sz="6600" b="1" dirty="0" smtClean="0">
                <a:latin typeface="Lithos Pro Regular" pitchFamily="82" charset="-70"/>
              </a:rPr>
              <a:t> vienādojumi</a:t>
            </a:r>
            <a:endParaRPr lang="lv-LV" sz="6600" b="1" dirty="0">
              <a:latin typeface="Lithos Pro Regular" pitchFamily="82" charset="-70"/>
            </a:endParaRP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28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6021288"/>
            <a:ext cx="914400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ESF </a:t>
            </a:r>
            <a:r>
              <a:rPr lang="en-US" dirty="0" err="1" smtClean="0"/>
              <a:t>projekts</a:t>
            </a:r>
            <a:r>
              <a:rPr lang="en-US" dirty="0" smtClean="0"/>
              <a:t> „</a:t>
            </a:r>
            <a:r>
              <a:rPr lang="en-US" dirty="0" err="1" smtClean="0"/>
              <a:t>Profesionālajā</a:t>
            </a:r>
            <a:r>
              <a:rPr lang="en-US" dirty="0" smtClean="0"/>
              <a:t> </a:t>
            </a:r>
            <a:r>
              <a:rPr lang="en-US" dirty="0" err="1" smtClean="0"/>
              <a:t>izglītībā</a:t>
            </a:r>
            <a:r>
              <a:rPr lang="en-US" dirty="0" smtClean="0"/>
              <a:t> </a:t>
            </a:r>
            <a:r>
              <a:rPr lang="en-US" dirty="0" err="1" smtClean="0"/>
              <a:t>iesaistīto</a:t>
            </a:r>
            <a:r>
              <a:rPr lang="en-US" dirty="0" smtClean="0"/>
              <a:t> </a:t>
            </a:r>
            <a:r>
              <a:rPr lang="en-US" dirty="0" err="1" smtClean="0"/>
              <a:t>vispārizglītojošo</a:t>
            </a:r>
            <a:r>
              <a:rPr lang="en-US" dirty="0" smtClean="0"/>
              <a:t> </a:t>
            </a:r>
            <a:r>
              <a:rPr lang="en-US" dirty="0" err="1" smtClean="0"/>
              <a:t>mācību</a:t>
            </a:r>
            <a:r>
              <a:rPr lang="en-US" dirty="0" smtClean="0"/>
              <a:t> </a:t>
            </a:r>
            <a:r>
              <a:rPr lang="en-US" dirty="0" err="1" smtClean="0"/>
              <a:t>priekšmetu</a:t>
            </a:r>
            <a:r>
              <a:rPr lang="en-US" dirty="0" smtClean="0"/>
              <a:t> </a:t>
            </a:r>
            <a:r>
              <a:rPr lang="en-US" dirty="0" err="1" smtClean="0"/>
              <a:t>pedagogu</a:t>
            </a:r>
            <a:r>
              <a:rPr lang="en-US" dirty="0" smtClean="0"/>
              <a:t> </a:t>
            </a:r>
            <a:r>
              <a:rPr lang="en-US" dirty="0" err="1" smtClean="0"/>
              <a:t>kompetences</a:t>
            </a:r>
            <a:r>
              <a:rPr lang="en-US" dirty="0" smtClean="0"/>
              <a:t> </a:t>
            </a:r>
            <a:r>
              <a:rPr lang="en-US" dirty="0" err="1" smtClean="0"/>
              <a:t>paaugstināšana</a:t>
            </a:r>
            <a:r>
              <a:rPr lang="en-US" dirty="0" smtClean="0"/>
              <a:t>” (</a:t>
            </a:r>
            <a:r>
              <a:rPr lang="en-US" dirty="0" err="1" smtClean="0"/>
              <a:t>vienošanās</a:t>
            </a:r>
            <a:r>
              <a:rPr lang="en-US" dirty="0" smtClean="0"/>
              <a:t> Nr. 2009/0274/1DP/1.2.1.1.2/09/IPIA/VIAA/003)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 smtClean="0"/>
              <a:t> Dāvanas</a:t>
            </a:r>
            <a:endParaRPr lang="lv-LV" b="1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lv-LV" dirty="0" smtClean="0"/>
              <a:t>   Jānopērk 100 dāvanas  kopsummā 100 eiro, par 10 eiro ,  2 eiro un par 0,5 eiro gabalā. Cik katra veida dāvanas jānopērk?</a:t>
            </a:r>
            <a:r>
              <a:rPr lang="de-DE" dirty="0" smtClean="0"/>
              <a:t> </a:t>
            </a:r>
            <a:br>
              <a:rPr lang="de-DE" dirty="0" smtClean="0"/>
            </a:br>
            <a:endParaRPr lang="de-DE" dirty="0" smtClean="0"/>
          </a:p>
          <a:p>
            <a:pPr>
              <a:buNone/>
            </a:pPr>
            <a:r>
              <a:rPr lang="lv-LV" dirty="0" smtClean="0"/>
              <a:t>   </a:t>
            </a:r>
            <a:r>
              <a:rPr lang="lv-LV" dirty="0"/>
              <a:t>A</a:t>
            </a:r>
            <a:r>
              <a:rPr lang="lv-LV" dirty="0" smtClean="0"/>
              <a:t>trisinājums</a:t>
            </a:r>
            <a:r>
              <a:rPr lang="de-DE" dirty="0" smtClean="0"/>
              <a:t> (1; 27; 72) und (4; 8; 88)</a:t>
            </a:r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 </a:t>
            </a:r>
            <a:r>
              <a:rPr lang="lv-LV" b="1" dirty="0" smtClean="0"/>
              <a:t>Viduslaiku uzdevums</a:t>
            </a:r>
            <a:endParaRPr lang="lv-LV" b="1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lv-LV" dirty="0" smtClean="0"/>
              <a:t>   100 </a:t>
            </a:r>
            <a:r>
              <a:rPr lang="lv-LV" dirty="0"/>
              <a:t>labības mēri jāsadala 100 cilvēkiem tā, lai katrs vīrietis saņemtu trīs  mērus, katra sieviete divus mērus, bet katrs bērns – pusi no mēra</a:t>
            </a:r>
            <a:r>
              <a:rPr lang="lv-LV" dirty="0" smtClean="0"/>
              <a:t>.</a:t>
            </a:r>
          </a:p>
          <a:p>
            <a:pPr>
              <a:buNone/>
            </a:pPr>
            <a:r>
              <a:rPr lang="lv-LV" dirty="0" smtClean="0"/>
              <a:t>   Cik </a:t>
            </a:r>
            <a:r>
              <a:rPr lang="lv-LV" dirty="0"/>
              <a:t>bija vīriešu, cik sieviešu un cik bērnu</a:t>
            </a:r>
            <a:r>
              <a:rPr lang="lv-LV" dirty="0" smtClean="0"/>
              <a:t>?</a:t>
            </a:r>
          </a:p>
          <a:p>
            <a:pPr>
              <a:buNone/>
            </a:pPr>
            <a:endParaRPr lang="lv-LV" dirty="0"/>
          </a:p>
          <a:p>
            <a:pPr>
              <a:buNone/>
            </a:pPr>
            <a:r>
              <a:rPr lang="lv-LV" dirty="0" smtClean="0"/>
              <a:t>    Atrisinot sistēmu</a:t>
            </a:r>
          </a:p>
          <a:p>
            <a:pPr>
              <a:buNone/>
            </a:pPr>
            <a:r>
              <a:rPr lang="lv-LV" dirty="0"/>
              <a:t> </a:t>
            </a:r>
            <a:r>
              <a:rPr lang="lv-LV" dirty="0" smtClean="0"/>
              <a:t>   jāmeklē veselie atrisinājumi.</a:t>
            </a:r>
            <a:endParaRPr lang="lv-LV" dirty="0"/>
          </a:p>
        </p:txBody>
      </p:sp>
      <p:pic>
        <p:nvPicPr>
          <p:cNvPr id="5" name="Attēls 4" descr="CodeCogsEq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3928" y="4653136"/>
            <a:ext cx="3000375" cy="733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> </a:t>
            </a:r>
            <a:r>
              <a:rPr lang="lv-LV" b="1" dirty="0" smtClean="0"/>
              <a:t>Ķīmiska reakcija</a:t>
            </a:r>
            <a:endParaRPr lang="lv-LV" b="1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lv-LV" dirty="0" smtClean="0"/>
              <a:t>    Ķīmiskā </a:t>
            </a:r>
            <a:r>
              <a:rPr lang="lv-LV" dirty="0"/>
              <a:t>reakcijā, kur no etilspirta iegūst </a:t>
            </a:r>
            <a:r>
              <a:rPr lang="lv-LV" dirty="0" smtClean="0"/>
              <a:t>etiķskābi, </a:t>
            </a:r>
          </a:p>
          <a:p>
            <a:endParaRPr lang="lv-LV" dirty="0" smtClean="0"/>
          </a:p>
          <a:p>
            <a:endParaRPr lang="lv-LV" dirty="0"/>
          </a:p>
          <a:p>
            <a:pPr>
              <a:buNone/>
            </a:pPr>
            <a:r>
              <a:rPr lang="lv-LV" dirty="0" smtClean="0"/>
              <a:t>    jāmeklē veselie koeficienti  vienādojumam</a:t>
            </a:r>
            <a:endParaRPr lang="lv-LV" dirty="0"/>
          </a:p>
        </p:txBody>
      </p:sp>
      <p:pic>
        <p:nvPicPr>
          <p:cNvPr id="5" name="Satura vietturis 3" descr="CodeCogsEqn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87824" y="4509120"/>
            <a:ext cx="2971800" cy="1104900"/>
          </a:xfrm>
          <a:prstGeom prst="rect">
            <a:avLst/>
          </a:prstGeom>
        </p:spPr>
      </p:pic>
      <p:pic>
        <p:nvPicPr>
          <p:cNvPr id="6" name="Attēls 5" descr="CodeCogsEqn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6" y="2996952"/>
            <a:ext cx="6651495" cy="3636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 </a:t>
            </a:r>
            <a:r>
              <a:rPr lang="lv-LV" b="1" dirty="0" err="1" smtClean="0"/>
              <a:t>Diofanta</a:t>
            </a:r>
            <a:r>
              <a:rPr lang="lv-LV" b="1" dirty="0" smtClean="0"/>
              <a:t> vienādojumi</a:t>
            </a:r>
            <a:endParaRPr lang="lv-LV" b="1" dirty="0"/>
          </a:p>
        </p:txBody>
      </p:sp>
      <p:sp>
        <p:nvSpPr>
          <p:cNvPr id="5" name="Satura vietturis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Vienādojumi</a:t>
            </a:r>
            <a:r>
              <a:rPr lang="lv-LV" dirty="0"/>
              <a:t>, kuriem jāmeklē veselie atrisinājumi, ir  nosaukti  </a:t>
            </a:r>
            <a:r>
              <a:rPr lang="lv-LV" dirty="0" err="1"/>
              <a:t>Diofanta</a:t>
            </a:r>
            <a:r>
              <a:rPr lang="lv-LV" dirty="0"/>
              <a:t>  vārdā (</a:t>
            </a:r>
            <a:r>
              <a:rPr lang="lv-LV" dirty="0" err="1"/>
              <a:t>Diofants</a:t>
            </a:r>
            <a:r>
              <a:rPr lang="lv-LV" dirty="0"/>
              <a:t>  no Aleksandrijas - 3. gs. grieķu matemātiķis).</a:t>
            </a:r>
          </a:p>
        </p:txBody>
      </p:sp>
      <p:pic>
        <p:nvPicPr>
          <p:cNvPr id="5122" name="Picture 2" descr="http://t0.gstatic.com/images?q=tbn:ANd9GcRvrOUPYwsuVt-IER1G7F7F0tEuLQcqrsMxDmgB7LBOGTqqAMVe3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3645024"/>
            <a:ext cx="1847850" cy="2476501"/>
          </a:xfrm>
          <a:prstGeom prst="rect">
            <a:avLst/>
          </a:prstGeom>
          <a:noFill/>
        </p:spPr>
      </p:pic>
      <p:pic>
        <p:nvPicPr>
          <p:cNvPr id="5124" name="Picture 4" descr="http://www.mathematik.com/DiophantusScans/2-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3640743"/>
            <a:ext cx="1656184" cy="25245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 </a:t>
            </a:r>
            <a:r>
              <a:rPr lang="lv-LV" b="1" dirty="0" smtClean="0"/>
              <a:t>Vienādojuma risinājums</a:t>
            </a:r>
            <a:endParaRPr lang="lv-LV" b="1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lv-LV" dirty="0" smtClean="0"/>
              <a:t>   61x+37y=56 </a:t>
            </a:r>
            <a:r>
              <a:rPr lang="lv-LV" dirty="0"/>
              <a:t>Lai atrisinātu šo vienādojumu, vispirms atrisināsim vienādojumu 61u+37v=1 un tad  reizināsim to ar 56</a:t>
            </a:r>
            <a:r>
              <a:rPr lang="lv-LV" dirty="0" smtClean="0"/>
              <a:t>. Lietosim </a:t>
            </a:r>
            <a:r>
              <a:rPr lang="lv-LV" dirty="0" err="1" smtClean="0"/>
              <a:t>Eiklida</a:t>
            </a:r>
            <a:r>
              <a:rPr lang="lv-LV" dirty="0" smtClean="0"/>
              <a:t> algoritmu:</a:t>
            </a:r>
            <a:endParaRPr lang="lv-LV" dirty="0"/>
          </a:p>
          <a:p>
            <a:r>
              <a:rPr lang="lv-LV" sz="2600" dirty="0" smtClean="0"/>
              <a:t>61=1*37+24</a:t>
            </a:r>
            <a:endParaRPr lang="lv-LV" sz="2600" dirty="0"/>
          </a:p>
          <a:p>
            <a:r>
              <a:rPr lang="lv-LV" sz="2600" dirty="0" smtClean="0"/>
              <a:t>37=1*24+13</a:t>
            </a:r>
          </a:p>
          <a:p>
            <a:r>
              <a:rPr lang="lv-LV" sz="2600" dirty="0" smtClean="0"/>
              <a:t>24=1*13+11</a:t>
            </a:r>
          </a:p>
          <a:p>
            <a:r>
              <a:rPr lang="lv-LV" sz="2600" dirty="0" smtClean="0"/>
              <a:t>13=1*11+2</a:t>
            </a:r>
          </a:p>
          <a:p>
            <a:r>
              <a:rPr lang="lv-LV" sz="2600" dirty="0" smtClean="0"/>
              <a:t>11=5*2+1</a:t>
            </a:r>
          </a:p>
          <a:p>
            <a:r>
              <a:rPr lang="lv-LV" sz="2600" dirty="0" smtClean="0"/>
              <a:t>2=2*1</a:t>
            </a:r>
          </a:p>
          <a:p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lv-LV" dirty="0" smtClean="0"/>
              <a:t>   1=11-5*2</a:t>
            </a:r>
            <a:r>
              <a:rPr lang="lv-LV" dirty="0"/>
              <a:t>=(-5)*13+6*11=6*24+(-11)*13=</a:t>
            </a:r>
          </a:p>
          <a:p>
            <a:pPr>
              <a:buNone/>
            </a:pPr>
            <a:r>
              <a:rPr lang="lv-LV" dirty="0" smtClean="0"/>
              <a:t>   =(-</a:t>
            </a:r>
            <a:r>
              <a:rPr lang="lv-LV" dirty="0"/>
              <a:t>11)*37+17*24=17*61+(-28)*37</a:t>
            </a:r>
          </a:p>
          <a:p>
            <a:pPr>
              <a:buNone/>
            </a:pPr>
            <a:r>
              <a:rPr lang="lv-LV" dirty="0" smtClean="0"/>
              <a:t>   X</a:t>
            </a:r>
            <a:r>
              <a:rPr lang="lv-LV" baseline="-25000" dirty="0" smtClean="0"/>
              <a:t>0</a:t>
            </a:r>
            <a:r>
              <a:rPr lang="lv-LV" dirty="0" smtClean="0"/>
              <a:t>=17*56=952</a:t>
            </a:r>
            <a:endParaRPr lang="lv-LV" dirty="0"/>
          </a:p>
          <a:p>
            <a:pPr>
              <a:buNone/>
            </a:pPr>
            <a:r>
              <a:rPr lang="lv-LV" dirty="0" smtClean="0"/>
              <a:t>   Y</a:t>
            </a:r>
            <a:r>
              <a:rPr lang="lv-LV" baseline="-25000" dirty="0" smtClean="0"/>
              <a:t>0</a:t>
            </a:r>
            <a:r>
              <a:rPr lang="lv-LV" dirty="0"/>
              <a:t>=-28*56=-1568</a:t>
            </a:r>
          </a:p>
          <a:p>
            <a:pPr>
              <a:buNone/>
            </a:pPr>
            <a:r>
              <a:rPr lang="lv-LV" dirty="0" smtClean="0"/>
              <a:t>   Vispārīgais </a:t>
            </a:r>
            <a:r>
              <a:rPr lang="lv-LV" dirty="0"/>
              <a:t>atrisinājums ir  x=x</a:t>
            </a:r>
            <a:r>
              <a:rPr lang="lv-LV" baseline="-25000" dirty="0"/>
              <a:t>0</a:t>
            </a:r>
            <a:r>
              <a:rPr lang="lv-LV" dirty="0"/>
              <a:t>-37t</a:t>
            </a:r>
          </a:p>
          <a:p>
            <a:pPr>
              <a:buNone/>
            </a:pPr>
            <a:r>
              <a:rPr lang="lv-LV" dirty="0" smtClean="0"/>
              <a:t>                                                  y=y</a:t>
            </a:r>
            <a:r>
              <a:rPr lang="lv-LV" baseline="-25000" dirty="0" smtClean="0"/>
              <a:t>0</a:t>
            </a:r>
            <a:r>
              <a:rPr lang="lv-LV" dirty="0" smtClean="0"/>
              <a:t>+61t</a:t>
            </a:r>
            <a:endParaRPr lang="lv-LV" dirty="0"/>
          </a:p>
          <a:p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b="1" dirty="0" smtClean="0"/>
              <a:t>  </a:t>
            </a:r>
            <a:r>
              <a:rPr lang="lv-LV" b="1" dirty="0"/>
              <a:t> </a:t>
            </a:r>
            <a:r>
              <a:rPr lang="lv-LV" b="1" dirty="0" smtClean="0"/>
              <a:t>Vienādojumu grafiskais risinājums</a:t>
            </a:r>
            <a:endParaRPr lang="lv-LV" b="1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  Vienādojums </a:t>
            </a:r>
            <a:r>
              <a:rPr lang="lv-LV" dirty="0" err="1" smtClean="0"/>
              <a:t>ax+by=c</a:t>
            </a:r>
            <a:r>
              <a:rPr lang="lv-LV" dirty="0" smtClean="0"/>
              <a:t>, kur x un y ir nezināmie, </a:t>
            </a:r>
            <a:r>
              <a:rPr lang="lv-LV" dirty="0" err="1" smtClean="0"/>
              <a:t>a,b</a:t>
            </a:r>
            <a:r>
              <a:rPr lang="lv-LV" dirty="0" smtClean="0"/>
              <a:t>, c veseli koeficienti.</a:t>
            </a:r>
          </a:p>
          <a:p>
            <a:r>
              <a:rPr lang="lv-LV" dirty="0" smtClean="0"/>
              <a:t> Grafiks ir taisne.</a:t>
            </a:r>
          </a:p>
          <a:p>
            <a:endParaRPr lang="lv-LV" dirty="0" smtClean="0"/>
          </a:p>
        </p:txBody>
      </p:sp>
      <p:pic>
        <p:nvPicPr>
          <p:cNvPr id="5" name="i_0300_1" descr="http://www4b.wolframalpha.com/Calculate/MSP/MSP61019e2g17iedcidiec00006a6f3ab0cb23bf21?MSPStoreType=image/gif&amp;s=45&amp;w=200&amp;h=19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2924944"/>
            <a:ext cx="3456384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 </a:t>
            </a:r>
            <a:r>
              <a:rPr lang="lv-LV" b="1" dirty="0"/>
              <a:t>D</a:t>
            </a:r>
            <a:r>
              <a:rPr lang="lv-LV" b="1" dirty="0" smtClean="0"/>
              <a:t>zimšanas diena</a:t>
            </a:r>
            <a:endParaRPr lang="lv-LV" b="1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lv-LV" dirty="0" smtClean="0"/>
              <a:t>    Datuma reizinājuma  ar 12 un mēneša reizinājuma ar 30 summa ir 467. Kad  dzimis cilvēks?</a:t>
            </a:r>
          </a:p>
          <a:p>
            <a:pPr>
              <a:buNone/>
            </a:pPr>
            <a:r>
              <a:rPr lang="lv-LV" dirty="0" smtClean="0"/>
              <a:t> Atrisinājums .</a:t>
            </a:r>
          </a:p>
          <a:p>
            <a:pPr>
              <a:buNone/>
            </a:pPr>
            <a:r>
              <a:rPr lang="lv-LV" dirty="0"/>
              <a:t> </a:t>
            </a:r>
            <a:r>
              <a:rPr lang="lv-LV" dirty="0" smtClean="0"/>
              <a:t>Vienādojums 12x+30y=132</a:t>
            </a:r>
          </a:p>
          <a:p>
            <a:pPr>
              <a:buNone/>
            </a:pPr>
            <a:r>
              <a:rPr lang="lv-LV" dirty="0"/>
              <a:t> </a:t>
            </a:r>
            <a:r>
              <a:rPr lang="lv-LV" dirty="0" smtClean="0"/>
              <a:t>Veselais atrisinājums (1;4).</a:t>
            </a:r>
          </a:p>
          <a:p>
            <a:pPr>
              <a:buNone/>
            </a:pPr>
            <a:r>
              <a:rPr lang="lv-LV" dirty="0"/>
              <a:t> </a:t>
            </a:r>
            <a:r>
              <a:rPr lang="lv-LV" dirty="0" smtClean="0"/>
              <a:t>Cilvēks dzimis 1. aprīlī.</a:t>
            </a:r>
            <a:endParaRPr lang="lv-LV" dirty="0"/>
          </a:p>
        </p:txBody>
      </p:sp>
      <p:pic>
        <p:nvPicPr>
          <p:cNvPr id="4" name="i_0300_1" descr="http://www4b.wolframalpha.com/Calculate/MSP/MSP56019e2g1c4gage8h3200000ga2ff31bhbb5h27?MSPStoreType=image/gif&amp;s=59&amp;w=200&amp;h=20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3068960"/>
            <a:ext cx="3096344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 </a:t>
            </a:r>
            <a:r>
              <a:rPr lang="lv-LV" b="1" dirty="0" smtClean="0"/>
              <a:t>Dispečera darbs</a:t>
            </a:r>
            <a:endParaRPr lang="lv-LV" b="1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lv-LV" dirty="0" smtClean="0"/>
              <a:t>    Mašīnu </a:t>
            </a:r>
            <a:r>
              <a:rPr lang="lv-LV" dirty="0"/>
              <a:t>kravnesības ir </a:t>
            </a:r>
            <a:r>
              <a:rPr lang="lv-LV" dirty="0" smtClean="0"/>
              <a:t>4 </a:t>
            </a:r>
            <a:r>
              <a:rPr lang="lv-LV" dirty="0"/>
              <a:t>un </a:t>
            </a:r>
            <a:r>
              <a:rPr lang="lv-LV" dirty="0" smtClean="0"/>
              <a:t>12 </a:t>
            </a:r>
            <a:r>
              <a:rPr lang="lv-LV" dirty="0"/>
              <a:t>konteineri. Cik katra veida mašīnu vajag, lai nogādātu 6</a:t>
            </a:r>
            <a:r>
              <a:rPr lang="lv-LV" dirty="0" smtClean="0"/>
              <a:t>0 konteinerus?</a:t>
            </a:r>
          </a:p>
          <a:p>
            <a:pPr lvl="0">
              <a:buNone/>
            </a:pPr>
            <a:r>
              <a:rPr lang="lv-LV" dirty="0" smtClean="0"/>
              <a:t>   Atrisinājums</a:t>
            </a:r>
          </a:p>
          <a:p>
            <a:pPr lvl="0">
              <a:buNone/>
            </a:pPr>
            <a:r>
              <a:rPr lang="lv-LV" dirty="0" smtClean="0"/>
              <a:t>   4x+12y=60</a:t>
            </a:r>
          </a:p>
          <a:p>
            <a:pPr lvl="0">
              <a:buNone/>
            </a:pPr>
            <a:r>
              <a:rPr lang="lv-LV" dirty="0" smtClean="0"/>
              <a:t>   Veselie atrisinājumi (6;3)</a:t>
            </a:r>
          </a:p>
          <a:p>
            <a:pPr lvl="0">
              <a:buNone/>
            </a:pPr>
            <a:r>
              <a:rPr lang="lv-LV" dirty="0" smtClean="0"/>
              <a:t>   (3;4);(0;5);(9;2)</a:t>
            </a:r>
          </a:p>
          <a:p>
            <a:pPr lvl="0"/>
            <a:endParaRPr lang="lv-LV" dirty="0"/>
          </a:p>
        </p:txBody>
      </p:sp>
      <p:pic>
        <p:nvPicPr>
          <p:cNvPr id="4" name="i_0300_1" descr="http://www4b.wolframalpha.com/Calculate/MSP/MSP88319e2g1b53i752ggc0000535ichh4gb4022c0?MSPStoreType=image/gif&amp;s=56&amp;w=200&amp;h=20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2636912"/>
            <a:ext cx="1905000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dizains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318</Words>
  <Application>Microsoft Office PowerPoint</Application>
  <PresentationFormat>On-screen Show (4:3)</PresentationFormat>
  <Paragraphs>47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dizains</vt:lpstr>
      <vt:lpstr> Diofanta vienādojumi</vt:lpstr>
      <vt:lpstr> Viduslaiku uzdevums</vt:lpstr>
      <vt:lpstr> Ķīmiska reakcija</vt:lpstr>
      <vt:lpstr> Diofanta vienādojumi</vt:lpstr>
      <vt:lpstr> Vienādojuma risinājums</vt:lpstr>
      <vt:lpstr>PowerPoint Presentation</vt:lpstr>
      <vt:lpstr>   Vienādojumu grafiskais risinājums</vt:lpstr>
      <vt:lpstr> Dzimšanas diena</vt:lpstr>
      <vt:lpstr> Dispečera darbs</vt:lpstr>
      <vt:lpstr> Dāvanas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Diofanta vienādojumi</dc:title>
  <dc:creator>VAIRA</dc:creator>
  <cp:lastModifiedBy>Windows User</cp:lastModifiedBy>
  <cp:revision>17</cp:revision>
  <dcterms:created xsi:type="dcterms:W3CDTF">2011-01-20T18:33:35Z</dcterms:created>
  <dcterms:modified xsi:type="dcterms:W3CDTF">2012-01-05T09:24:10Z</dcterms:modified>
</cp:coreProperties>
</file>