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71" r:id="rId4"/>
    <p:sldId id="273" r:id="rId5"/>
    <p:sldId id="270" r:id="rId6"/>
    <p:sldId id="272" r:id="rId7"/>
    <p:sldId id="274" r:id="rId8"/>
    <p:sldId id="260" r:id="rId9"/>
    <p:sldId id="257" r:id="rId10"/>
    <p:sldId id="261" r:id="rId11"/>
    <p:sldId id="262" r:id="rId12"/>
    <p:sldId id="263" r:id="rId13"/>
    <p:sldId id="264" r:id="rId14"/>
    <p:sldId id="267" r:id="rId1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leņķa trīsstūr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v-LV" smtClean="0"/>
              <a:t>Rediģēt šablona apakšvirsraksta stilu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Brīv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Brīv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Brīv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aisns savienotāj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a vietturi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7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Skujiņu bultiņ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Skujiņu bultiņ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v-LV" smtClean="0"/>
              <a:t>Noklikšķiniet uz attēla ikonas</a:t>
            </a:r>
            <a:endParaRPr kumimoji="0" lang="en-US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8" name="Brīv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Brīv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aisnleņķa trīsstūr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Taisns savienotāj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kujiņu bultiņ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Skujiņu bultiņ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rīv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Brīv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aisnleņķa trīsstūr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Taisns savienotāj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0" name="Teksta vietturi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2012.04.13.</a:t>
            </a:fld>
            <a:endParaRPr lang="lv-LV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050"/>
                </a:solidFill>
              </a:rPr>
              <a:t>Deutsch für </a:t>
            </a:r>
            <a:r>
              <a:rPr lang="de-DE" dirty="0">
                <a:solidFill>
                  <a:srgbClr val="00B050"/>
                </a:solidFill>
              </a:rPr>
              <a:t>A</a:t>
            </a:r>
            <a:r>
              <a:rPr lang="de-DE" dirty="0" smtClean="0">
                <a:solidFill>
                  <a:srgbClr val="00B050"/>
                </a:solidFill>
              </a:rPr>
              <a:t>nfänger </a:t>
            </a:r>
            <a:r>
              <a:rPr lang="de-DE" dirty="0" smtClean="0">
                <a:solidFill>
                  <a:srgbClr val="00B050"/>
                </a:solidFill>
              </a:rPr>
              <a:t>III</a:t>
            </a: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b="1" dirty="0" smtClean="0">
              <a:solidFill>
                <a:srgbClr val="00B050"/>
              </a:solidFill>
            </a:endParaRPr>
          </a:p>
          <a:p>
            <a:r>
              <a:rPr lang="de-DE" b="1" dirty="0" err="1" smtClean="0">
                <a:solidFill>
                  <a:srgbClr val="00B050"/>
                </a:solidFill>
              </a:rPr>
              <a:t>Dr.philol</a:t>
            </a:r>
            <a:r>
              <a:rPr lang="de-DE" b="1" dirty="0" smtClean="0">
                <a:solidFill>
                  <a:srgbClr val="00B050"/>
                </a:solidFill>
              </a:rPr>
              <a:t>. Karine </a:t>
            </a:r>
            <a:r>
              <a:rPr lang="de-DE" b="1" dirty="0" err="1" smtClean="0">
                <a:solidFill>
                  <a:srgbClr val="00B050"/>
                </a:solidFill>
              </a:rPr>
              <a:t>Laganovska</a:t>
            </a:r>
            <a:endParaRPr lang="lv-LV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1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lv-LV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Verben und Bilder</a:t>
            </a:r>
            <a:endParaRPr lang="lv-LV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7529">
            <a:off x="853707" y="1639777"/>
            <a:ext cx="1775814" cy="1429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7984">
            <a:off x="5948536" y="1634510"/>
            <a:ext cx="249555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9991">
            <a:off x="5796136" y="4243388"/>
            <a:ext cx="280035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4846">
            <a:off x="1379040" y="3730582"/>
            <a:ext cx="1696723" cy="180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447925"/>
            <a:ext cx="23241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6952">
            <a:off x="3689098" y="4499616"/>
            <a:ext cx="1587719" cy="200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742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3600" b="1" dirty="0">
                <a:solidFill>
                  <a:schemeClr val="accent3">
                    <a:lumMod val="75000"/>
                  </a:schemeClr>
                </a:solidFill>
              </a:rPr>
              <a:t>a</a:t>
            </a:r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ngeln</a:t>
            </a:r>
          </a:p>
          <a:p>
            <a:pPr marL="109728" indent="0" algn="ctr">
              <a:buNone/>
            </a:pPr>
            <a:r>
              <a:rPr lang="de-DE" sz="3600" b="1" dirty="0">
                <a:solidFill>
                  <a:schemeClr val="accent3">
                    <a:lumMod val="75000"/>
                  </a:schemeClr>
                </a:solidFill>
              </a:rPr>
              <a:t>r</a:t>
            </a:r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eiten</a:t>
            </a:r>
          </a:p>
          <a:p>
            <a:pPr marL="109728" indent="0" algn="ctr">
              <a:buNone/>
            </a:pPr>
            <a:r>
              <a:rPr lang="de-DE" sz="3600" b="1" dirty="0">
                <a:solidFill>
                  <a:schemeClr val="accent3">
                    <a:lumMod val="75000"/>
                  </a:schemeClr>
                </a:solidFill>
              </a:rPr>
              <a:t>f</a:t>
            </a:r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eiern</a:t>
            </a:r>
          </a:p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Fernsehen</a:t>
            </a:r>
          </a:p>
          <a:p>
            <a:pPr marL="109728" indent="0" algn="ctr">
              <a:buNone/>
            </a:pPr>
            <a:r>
              <a:rPr lang="de-DE" sz="3600" b="1" dirty="0">
                <a:solidFill>
                  <a:schemeClr val="accent3">
                    <a:lumMod val="75000"/>
                  </a:schemeClr>
                </a:solidFill>
              </a:rPr>
              <a:t>i</a:t>
            </a:r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m Garten arbeiten</a:t>
            </a:r>
          </a:p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3">
                    <a:lumMod val="75000"/>
                  </a:schemeClr>
                </a:solidFill>
              </a:rPr>
              <a:t>wandern</a:t>
            </a:r>
            <a:endParaRPr lang="lv-LV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Bilder und Verben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994101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Verben und Bilder</a:t>
            </a:r>
            <a:endParaRPr lang="lv-LV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09" y="1556792"/>
            <a:ext cx="2601640" cy="19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5419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99" y="3284984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Attēls 9"/>
          <p:cNvPicPr/>
          <p:nvPr/>
        </p:nvPicPr>
        <p:blipFill>
          <a:blip r:embed="rId5"/>
          <a:stretch>
            <a:fillRect/>
          </a:stretch>
        </p:blipFill>
        <p:spPr>
          <a:xfrm>
            <a:off x="1098166" y="3789040"/>
            <a:ext cx="1609725" cy="2202180"/>
          </a:xfrm>
          <a:prstGeom prst="rect">
            <a:avLst/>
          </a:prstGeom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8493">
            <a:off x="5508104" y="3789040"/>
            <a:ext cx="2485057" cy="2363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2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Picknick machen</a:t>
            </a:r>
          </a:p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Camping machen</a:t>
            </a:r>
          </a:p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Rad fahren</a:t>
            </a:r>
          </a:p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Tanzen</a:t>
            </a:r>
          </a:p>
          <a:p>
            <a:pPr marL="109728" indent="0" algn="ctr">
              <a:buNone/>
            </a:pP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malen</a:t>
            </a:r>
          </a:p>
          <a:p>
            <a:pPr marL="109728" indent="0" algn="ctr">
              <a:buNone/>
            </a:pPr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Verben und Bilder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1102738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Herzlichen Dank </a:t>
            </a:r>
          </a:p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und </a:t>
            </a:r>
          </a:p>
          <a:p>
            <a:pPr marL="109728" indent="0" algn="ctr">
              <a:buNone/>
            </a:pPr>
            <a:r>
              <a:rPr lang="de-DE" sz="5400" b="1" i="1" dirty="0">
                <a:solidFill>
                  <a:srgbClr val="00B050"/>
                </a:solidFill>
              </a:rPr>
              <a:t>s</a:t>
            </a:r>
            <a:r>
              <a:rPr lang="de-DE" sz="5400" b="1" i="1" dirty="0" smtClean="0">
                <a:solidFill>
                  <a:srgbClr val="00B050"/>
                </a:solidFill>
              </a:rPr>
              <a:t>chönes Wochenende!</a:t>
            </a:r>
            <a:endParaRPr lang="de-DE" sz="5400" b="1" i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777302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Ich ____________ Kopfschmerzen.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Du ____________ ein neues Auto.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Er _____________ </a:t>
            </a:r>
            <a:r>
              <a:rPr lang="de-DE" b="1" dirty="0" err="1" smtClean="0">
                <a:solidFill>
                  <a:srgbClr val="00B050"/>
                </a:solidFill>
              </a:rPr>
              <a:t>gross</a:t>
            </a:r>
            <a:r>
              <a:rPr lang="de-DE" b="1" dirty="0" smtClean="0">
                <a:solidFill>
                  <a:srgbClr val="00B050"/>
                </a:solidFill>
              </a:rPr>
              <a:t>.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Wir _____________ in Hannover.</a:t>
            </a:r>
            <a:endParaRPr lang="de-DE" b="1" dirty="0" smtClean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Wo ______________ die Eltern?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Haben oder sein?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2472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Ihr ____________ Hunger.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>
                <a:solidFill>
                  <a:srgbClr val="00B050"/>
                </a:solidFill>
              </a:rPr>
              <a:t>Das Auto ____________ </a:t>
            </a:r>
            <a:r>
              <a:rPr lang="de-DE" b="1" dirty="0" smtClean="0">
                <a:solidFill>
                  <a:srgbClr val="00B050"/>
                </a:solidFill>
              </a:rPr>
              <a:t>kaputt.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 _____________ Sie Zeit?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Hans _____________ zu Hause.</a:t>
            </a:r>
            <a:endParaRPr lang="de-DE" b="1" dirty="0" smtClean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______________ Sie krank?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Haben oder sein?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81812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Das ____________ gut.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Wir____________ eine schöne Wohnung.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 Du _____________ schön.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Wo _____________ Kassel?</a:t>
            </a:r>
            <a:endParaRPr lang="de-DE" b="1" dirty="0" smtClean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Ich ______________ keine Ahnung.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Haben oder sein?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44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Ich habe Kopfschmerzen.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Du hast ein neues Auto.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Er ist </a:t>
            </a:r>
            <a:r>
              <a:rPr lang="de-DE" b="1" dirty="0" err="1" smtClean="0">
                <a:solidFill>
                  <a:srgbClr val="00B050"/>
                </a:solidFill>
              </a:rPr>
              <a:t>gross</a:t>
            </a:r>
            <a:r>
              <a:rPr lang="de-DE" b="1" dirty="0" smtClean="0">
                <a:solidFill>
                  <a:srgbClr val="00B050"/>
                </a:solidFill>
              </a:rPr>
              <a:t>.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Wir sind in Hannover.</a:t>
            </a:r>
            <a:endParaRPr lang="de-DE" b="1" dirty="0" smtClean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Wo sind die Eltern?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Haben oder sein?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9344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Ihr habt Hunger.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>
                <a:solidFill>
                  <a:srgbClr val="00B050"/>
                </a:solidFill>
              </a:rPr>
              <a:t>Das Auto </a:t>
            </a:r>
            <a:r>
              <a:rPr lang="de-DE" b="1" dirty="0" smtClean="0">
                <a:solidFill>
                  <a:srgbClr val="00B050"/>
                </a:solidFill>
              </a:rPr>
              <a:t>ist kaputt.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Haben Sie Zeit?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Hans ist zu Hause.</a:t>
            </a:r>
            <a:endParaRPr lang="de-DE" b="1" dirty="0" smtClean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Sind Sie krank?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Haben oder sein?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831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Das ist gut.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Wir haben eine schöne Wohnung.</a:t>
            </a:r>
            <a:endParaRPr lang="de-DE" b="1" dirty="0" smtClean="0"/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 Du bist schön.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Wo ist Kassel?</a:t>
            </a:r>
            <a:endParaRPr lang="de-DE" b="1" dirty="0" smtClean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Ich habe keine Ahnung.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Haben oder sein?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83597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b="1" dirty="0" smtClean="0">
              <a:solidFill>
                <a:srgbClr val="00B050"/>
              </a:solidFill>
            </a:endParaRPr>
          </a:p>
          <a:p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Verben und Bilder</a:t>
            </a:r>
            <a:endParaRPr lang="lv-LV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6394">
            <a:off x="1004420" y="1583244"/>
            <a:ext cx="2592288" cy="1690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8297">
            <a:off x="6181745" y="1694823"/>
            <a:ext cx="2439099" cy="162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ttēls 6"/>
          <p:cNvPicPr/>
          <p:nvPr/>
        </p:nvPicPr>
        <p:blipFill>
          <a:blip r:embed="rId4"/>
          <a:stretch>
            <a:fillRect/>
          </a:stretch>
        </p:blipFill>
        <p:spPr>
          <a:xfrm rot="20443390">
            <a:off x="1619672" y="3861048"/>
            <a:ext cx="2304256" cy="2088232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4666">
            <a:off x="6084168" y="3717032"/>
            <a:ext cx="22479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030" y="5157192"/>
            <a:ext cx="1964835" cy="1336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28330"/>
            <a:ext cx="2667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25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ctr">
              <a:buNone/>
            </a:pPr>
            <a:endParaRPr lang="de-DE" sz="4000" b="1" dirty="0" smtClean="0"/>
          </a:p>
          <a:p>
            <a:pPr marL="109728" indent="0" algn="ctr">
              <a:buNone/>
            </a:pPr>
            <a:r>
              <a:rPr lang="de-DE" sz="4000" b="1" dirty="0" smtClean="0"/>
              <a:t>Billard spielen</a:t>
            </a:r>
          </a:p>
          <a:p>
            <a:pPr marL="109728" indent="0" algn="ctr">
              <a:buNone/>
            </a:pPr>
            <a:r>
              <a:rPr lang="de-DE" sz="4000" b="1" dirty="0" smtClean="0"/>
              <a:t>Karten spielen</a:t>
            </a:r>
          </a:p>
          <a:p>
            <a:pPr marL="109728" indent="0" algn="ctr">
              <a:buNone/>
            </a:pPr>
            <a:r>
              <a:rPr lang="de-DE" sz="4000" b="1" dirty="0" smtClean="0"/>
              <a:t>Tennis spielen</a:t>
            </a:r>
          </a:p>
          <a:p>
            <a:pPr marL="109728" indent="0" algn="ctr">
              <a:buNone/>
            </a:pPr>
            <a:r>
              <a:rPr lang="de-DE" sz="4000" b="1" dirty="0" err="1" smtClean="0"/>
              <a:t>Fussball</a:t>
            </a:r>
            <a:r>
              <a:rPr lang="de-DE" sz="4000" b="1" dirty="0" smtClean="0"/>
              <a:t> spielen</a:t>
            </a:r>
          </a:p>
          <a:p>
            <a:pPr marL="109728" indent="0" algn="ctr">
              <a:buNone/>
            </a:pPr>
            <a:r>
              <a:rPr lang="de-DE" sz="4000" b="1" dirty="0" smtClean="0"/>
              <a:t>Golf spielen</a:t>
            </a:r>
          </a:p>
          <a:p>
            <a:pPr marL="109728" indent="0" algn="ctr">
              <a:buNone/>
            </a:pPr>
            <a:r>
              <a:rPr lang="de-DE" sz="4000" b="1" dirty="0" smtClean="0"/>
              <a:t>Schach spielen</a:t>
            </a:r>
            <a:endParaRPr lang="de-DE" sz="4000" b="1" dirty="0" smtClean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Verben und Bilder</a:t>
            </a:r>
            <a:endParaRPr lang="lv-LV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25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vērtīb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tvērtīb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tvērtīb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92</TotalTime>
  <Words>225</Words>
  <Application>Microsoft Office PowerPoint</Application>
  <PresentationFormat>Slaidrāde ekrānā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5" baseType="lpstr">
      <vt:lpstr>Atvērtība</vt:lpstr>
      <vt:lpstr>Deutsch für Anfänger III</vt:lpstr>
      <vt:lpstr>Haben oder sein?</vt:lpstr>
      <vt:lpstr>Haben oder sein?</vt:lpstr>
      <vt:lpstr>Haben oder sein?</vt:lpstr>
      <vt:lpstr>Haben oder sein?</vt:lpstr>
      <vt:lpstr>Haben oder sein?</vt:lpstr>
      <vt:lpstr>Haben oder sein?</vt:lpstr>
      <vt:lpstr>Verben und Bilder</vt:lpstr>
      <vt:lpstr>Verben und Bilder</vt:lpstr>
      <vt:lpstr>Verben und Bilder</vt:lpstr>
      <vt:lpstr>Bilder und Verben</vt:lpstr>
      <vt:lpstr>Verben und Bilder</vt:lpstr>
      <vt:lpstr>Verben und Bilder</vt:lpstr>
      <vt:lpstr>PowerPoint prezentācija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für Anfänger II</dc:title>
  <dc:creator>KARINE</dc:creator>
  <cp:lastModifiedBy>KARINE</cp:lastModifiedBy>
  <cp:revision>11</cp:revision>
  <dcterms:created xsi:type="dcterms:W3CDTF">2012-03-29T18:56:32Z</dcterms:created>
  <dcterms:modified xsi:type="dcterms:W3CDTF">2012-04-13T19:48:30Z</dcterms:modified>
</cp:coreProperties>
</file>