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1" r:id="rId4"/>
    <p:sldId id="273" r:id="rId5"/>
    <p:sldId id="270" r:id="rId6"/>
    <p:sldId id="272" r:id="rId7"/>
    <p:sldId id="274" r:id="rId8"/>
    <p:sldId id="260" r:id="rId9"/>
    <p:sldId id="257" r:id="rId10"/>
    <p:sldId id="261" r:id="rId11"/>
    <p:sldId id="262" r:id="rId12"/>
    <p:sldId id="263" r:id="rId13"/>
    <p:sldId id="264" r:id="rId14"/>
    <p:sldId id="267" r:id="rId1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leņķa trīsstūris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Virsrakst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17" name="Apakšvirsrakst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v-LV" smtClean="0"/>
              <a:t>Rediģēt šablona apakšvirsraksta stilu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Brīv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Brīv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Brīv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Taisns savienotājs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a vietturis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A31ADE-EB03-4777-8A46-63E82134016A}" type="datetimeFigureOut">
              <a:rPr lang="lv-LV" smtClean="0"/>
              <a:t>2012.04.13.</a:t>
            </a:fld>
            <a:endParaRPr lang="lv-LV"/>
          </a:p>
        </p:txBody>
      </p:sp>
      <p:sp>
        <p:nvSpPr>
          <p:cNvPr id="19" name="Kājenes vietturi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27" name="Slaida numura vietturi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31ADE-EB03-4777-8A46-63E82134016A}" type="datetimeFigureOut">
              <a:rPr lang="lv-LV" smtClean="0"/>
              <a:t>2012.04.13.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31ADE-EB03-4777-8A46-63E82134016A}" type="datetimeFigureOut">
              <a:rPr lang="lv-LV" smtClean="0"/>
              <a:t>2012.04.13.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31ADE-EB03-4777-8A46-63E82134016A}" type="datetimeFigureOut">
              <a:rPr lang="lv-LV" smtClean="0"/>
              <a:t>2012.04.13.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  <p:sp>
        <p:nvSpPr>
          <p:cNvPr id="7" name="Virsrakst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31ADE-EB03-4777-8A46-63E82134016A}" type="datetimeFigureOut">
              <a:rPr lang="lv-LV" smtClean="0"/>
              <a:t>2012.04.13.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  <p:sp>
        <p:nvSpPr>
          <p:cNvPr id="7" name="Skujiņu bultiņ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kujiņu bultiņ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31ADE-EB03-4777-8A46-63E82134016A}" type="datetimeFigureOut">
              <a:rPr lang="lv-LV" smtClean="0"/>
              <a:t>2012.04.13.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  <p:sp>
        <p:nvSpPr>
          <p:cNvPr id="8" name="Virsrakst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līdzinājum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5" name="Satura vietturi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31ADE-EB03-4777-8A46-63E82134016A}" type="datetimeFigureOut">
              <a:rPr lang="lv-LV" smtClean="0"/>
              <a:t>2012.04.13.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31ADE-EB03-4777-8A46-63E82134016A}" type="datetimeFigureOut">
              <a:rPr lang="lv-LV" smtClean="0"/>
              <a:t>2012.04.13.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  <p:sp>
        <p:nvSpPr>
          <p:cNvPr id="6" name="Virsrakst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31ADE-EB03-4777-8A46-63E82134016A}" type="datetimeFigureOut">
              <a:rPr lang="lv-LV" smtClean="0"/>
              <a:t>2012.04.13.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A31ADE-EB03-4777-8A46-63E82134016A}" type="datetimeFigureOut">
              <a:rPr lang="lv-LV" smtClean="0"/>
              <a:t>2012.04.13.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v-LV" smtClean="0"/>
              <a:t>Noklikšķiniet uz attēla ikonas</a:t>
            </a:r>
            <a:endParaRPr kumimoji="0" lang="en-US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A31ADE-EB03-4777-8A46-63E82134016A}" type="datetimeFigureOut">
              <a:rPr lang="lv-LV" smtClean="0"/>
              <a:t>2012.04.13.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8" name="Brīv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Brīv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aisnleņķa trīsstūris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Taisns savienotājs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kujiņu bultiņ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kujiņu bultiņ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rīv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Brīv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aisnleņķa trīsstūris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Taisns savienotājs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irsraksta viettur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0" name="Teksta vietturis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  <a:p>
            <a:pPr lvl="1" eaLnBrk="1" latinLnBrk="0" hangingPunct="1"/>
            <a:r>
              <a:rPr kumimoji="0" lang="lv-LV" smtClean="0"/>
              <a:t>Otrais līmenis</a:t>
            </a:r>
          </a:p>
          <a:p>
            <a:pPr lvl="2" eaLnBrk="1" latinLnBrk="0" hangingPunct="1"/>
            <a:r>
              <a:rPr kumimoji="0" lang="lv-LV" smtClean="0"/>
              <a:t>Trešais līmenis</a:t>
            </a:r>
          </a:p>
          <a:p>
            <a:pPr lvl="3" eaLnBrk="1" latinLnBrk="0" hangingPunct="1"/>
            <a:r>
              <a:rPr kumimoji="0" lang="lv-LV" smtClean="0"/>
              <a:t>Ceturtais līmenis</a:t>
            </a:r>
          </a:p>
          <a:p>
            <a:pPr lvl="4" eaLnBrk="1" latinLnBrk="0" hangingPunct="1"/>
            <a:r>
              <a:rPr kumimoji="0" lang="lv-LV" smtClean="0"/>
              <a:t>Piektais līmenis</a:t>
            </a:r>
            <a:endParaRPr kumimoji="0" lang="en-US"/>
          </a:p>
        </p:txBody>
      </p:sp>
      <p:sp>
        <p:nvSpPr>
          <p:cNvPr id="10" name="Datuma vietturis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A31ADE-EB03-4777-8A46-63E82134016A}" type="datetimeFigureOut">
              <a:rPr lang="lv-LV" smtClean="0"/>
              <a:t>2012.04.13.</a:t>
            </a:fld>
            <a:endParaRPr lang="lv-LV"/>
          </a:p>
        </p:txBody>
      </p:sp>
      <p:sp>
        <p:nvSpPr>
          <p:cNvPr id="22" name="Kājenes vietturis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18" name="Slaida numura vietturis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45E3A0-9D8C-40F9-AB41-141386D19A1E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Deutsch für </a:t>
            </a:r>
            <a:r>
              <a:rPr lang="de-DE" dirty="0">
                <a:solidFill>
                  <a:srgbClr val="00B050"/>
                </a:solidFill>
              </a:rPr>
              <a:t>A</a:t>
            </a:r>
            <a:r>
              <a:rPr lang="de-DE" dirty="0" smtClean="0">
                <a:solidFill>
                  <a:srgbClr val="00B050"/>
                </a:solidFill>
              </a:rPr>
              <a:t>nfänger </a:t>
            </a:r>
            <a:r>
              <a:rPr lang="de-DE" dirty="0" smtClean="0">
                <a:solidFill>
                  <a:srgbClr val="00B050"/>
                </a:solidFill>
              </a:rPr>
              <a:t>III</a:t>
            </a:r>
            <a:endParaRPr lang="lv-LV" dirty="0">
              <a:solidFill>
                <a:srgbClr val="00B050"/>
              </a:solidFill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b="1" dirty="0" smtClean="0">
              <a:solidFill>
                <a:srgbClr val="00B050"/>
              </a:solidFill>
            </a:endParaRPr>
          </a:p>
          <a:p>
            <a:r>
              <a:rPr lang="de-DE" b="1" dirty="0" err="1" smtClean="0">
                <a:solidFill>
                  <a:srgbClr val="00B050"/>
                </a:solidFill>
              </a:rPr>
              <a:t>Dr.philol</a:t>
            </a:r>
            <a:r>
              <a:rPr lang="de-DE" b="1" dirty="0" smtClean="0">
                <a:solidFill>
                  <a:srgbClr val="00B050"/>
                </a:solidFill>
              </a:rPr>
              <a:t>. Karine </a:t>
            </a:r>
            <a:r>
              <a:rPr lang="de-DE" b="1" dirty="0" err="1" smtClean="0">
                <a:solidFill>
                  <a:srgbClr val="00B050"/>
                </a:solidFill>
              </a:rPr>
              <a:t>Laganovska</a:t>
            </a:r>
            <a:endParaRPr lang="lv-LV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1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lv-LV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Verben und Bilder</a:t>
            </a:r>
            <a:endParaRPr lang="lv-LV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529">
            <a:off x="853707" y="1639777"/>
            <a:ext cx="1775814" cy="14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7984">
            <a:off x="5948536" y="1634510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991">
            <a:off x="5796136" y="4243388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4846">
            <a:off x="1379040" y="3730582"/>
            <a:ext cx="1696723" cy="18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447925"/>
            <a:ext cx="2324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952">
            <a:off x="3689098" y="4499616"/>
            <a:ext cx="1587719" cy="200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74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de-DE" sz="3600" b="1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de-DE" sz="3600" b="1" dirty="0" smtClean="0">
                <a:solidFill>
                  <a:schemeClr val="accent3">
                    <a:lumMod val="75000"/>
                  </a:schemeClr>
                </a:solidFill>
              </a:rPr>
              <a:t>ngeln</a:t>
            </a:r>
          </a:p>
          <a:p>
            <a:pPr marL="109728" indent="0" algn="ctr">
              <a:buNone/>
            </a:pPr>
            <a:r>
              <a:rPr lang="de-DE" sz="3600" b="1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de-DE" sz="3600" b="1" dirty="0" smtClean="0">
                <a:solidFill>
                  <a:schemeClr val="accent3">
                    <a:lumMod val="75000"/>
                  </a:schemeClr>
                </a:solidFill>
              </a:rPr>
              <a:t>eiten</a:t>
            </a:r>
          </a:p>
          <a:p>
            <a:pPr marL="109728" indent="0" algn="ctr">
              <a:buNone/>
            </a:pPr>
            <a:r>
              <a:rPr lang="de-DE" sz="3600" b="1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de-DE" sz="3600" b="1" dirty="0" smtClean="0">
                <a:solidFill>
                  <a:schemeClr val="accent3">
                    <a:lumMod val="75000"/>
                  </a:schemeClr>
                </a:solidFill>
              </a:rPr>
              <a:t>eiern</a:t>
            </a:r>
          </a:p>
          <a:p>
            <a:pPr marL="109728" indent="0" algn="ctr">
              <a:buNone/>
            </a:pPr>
            <a:r>
              <a:rPr lang="de-DE" sz="3600" b="1" dirty="0" smtClean="0">
                <a:solidFill>
                  <a:schemeClr val="accent3">
                    <a:lumMod val="75000"/>
                  </a:schemeClr>
                </a:solidFill>
              </a:rPr>
              <a:t>Fernsehen</a:t>
            </a:r>
          </a:p>
          <a:p>
            <a:pPr marL="109728" indent="0" algn="ctr">
              <a:buNone/>
            </a:pPr>
            <a:r>
              <a:rPr lang="de-DE" sz="3600" b="1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de-DE" sz="3600" b="1" dirty="0" smtClean="0">
                <a:solidFill>
                  <a:schemeClr val="accent3">
                    <a:lumMod val="75000"/>
                  </a:schemeClr>
                </a:solidFill>
              </a:rPr>
              <a:t>m Garten arbeiten</a:t>
            </a:r>
          </a:p>
          <a:p>
            <a:pPr marL="109728" indent="0" algn="ctr">
              <a:buNone/>
            </a:pPr>
            <a:r>
              <a:rPr lang="de-DE" sz="3600" b="1" dirty="0" smtClean="0">
                <a:solidFill>
                  <a:schemeClr val="accent3">
                    <a:lumMod val="75000"/>
                  </a:schemeClr>
                </a:solidFill>
              </a:rPr>
              <a:t>wandern</a:t>
            </a:r>
            <a:endParaRPr lang="lv-LV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Bilder und Verben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99410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de-DE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de-DE" b="1" dirty="0"/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Verben und Bilder</a:t>
            </a:r>
            <a:endParaRPr lang="lv-LV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9" y="1556792"/>
            <a:ext cx="2601640" cy="19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419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99" y="3284984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Attēls 9"/>
          <p:cNvPicPr/>
          <p:nvPr/>
        </p:nvPicPr>
        <p:blipFill>
          <a:blip r:embed="rId5"/>
          <a:stretch>
            <a:fillRect/>
          </a:stretch>
        </p:blipFill>
        <p:spPr>
          <a:xfrm>
            <a:off x="1098166" y="3789040"/>
            <a:ext cx="1609725" cy="2202180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493">
            <a:off x="5508104" y="3789040"/>
            <a:ext cx="2485057" cy="236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2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Picknick machen</a:t>
            </a:r>
          </a:p>
          <a:p>
            <a:pPr marL="109728" indent="0" algn="ctr">
              <a:buNone/>
            </a:pP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Camping machen</a:t>
            </a:r>
          </a:p>
          <a:p>
            <a:pPr marL="109728" indent="0" algn="ctr">
              <a:buNone/>
            </a:pP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Rad fahren</a:t>
            </a:r>
          </a:p>
          <a:p>
            <a:pPr marL="109728" indent="0" algn="ctr">
              <a:buNone/>
            </a:pP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Tanzen</a:t>
            </a:r>
          </a:p>
          <a:p>
            <a:pPr marL="109728" indent="0" algn="ctr">
              <a:buNone/>
            </a:pP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malen</a:t>
            </a:r>
          </a:p>
          <a:p>
            <a:pPr marL="109728" indent="0" algn="ctr">
              <a:buNone/>
            </a:pPr>
            <a:endParaRPr lang="de-DE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de-DE" b="1" dirty="0"/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Verben und Bilder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110273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ctr">
              <a:buNone/>
            </a:pPr>
            <a:r>
              <a:rPr lang="de-DE" sz="5400" b="1" i="1" dirty="0" smtClean="0">
                <a:solidFill>
                  <a:srgbClr val="00B050"/>
                </a:solidFill>
              </a:rPr>
              <a:t>Herzlichen Dank </a:t>
            </a:r>
          </a:p>
          <a:p>
            <a:pPr marL="109728" indent="0" algn="ctr">
              <a:buNone/>
            </a:pPr>
            <a:r>
              <a:rPr lang="de-DE" sz="5400" b="1" i="1" dirty="0" smtClean="0">
                <a:solidFill>
                  <a:srgbClr val="00B050"/>
                </a:solidFill>
              </a:rPr>
              <a:t>und </a:t>
            </a:r>
          </a:p>
          <a:p>
            <a:pPr marL="109728" indent="0" algn="ctr">
              <a:buNone/>
            </a:pPr>
            <a:r>
              <a:rPr lang="de-DE" sz="5400" b="1" i="1" dirty="0">
                <a:solidFill>
                  <a:srgbClr val="00B050"/>
                </a:solidFill>
              </a:rPr>
              <a:t>s</a:t>
            </a:r>
            <a:r>
              <a:rPr lang="de-DE" sz="5400" b="1" i="1" dirty="0" smtClean="0">
                <a:solidFill>
                  <a:srgbClr val="00B050"/>
                </a:solidFill>
              </a:rPr>
              <a:t>chönes Wochenende!</a:t>
            </a:r>
            <a:endParaRPr lang="de-DE" sz="5400" b="1" i="1" dirty="0">
              <a:solidFill>
                <a:srgbClr val="00B050"/>
              </a:solidFill>
            </a:endParaRP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377730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Ich ____________ Kopfschmerzen.</a:t>
            </a:r>
            <a:endParaRPr lang="de-DE" b="1" dirty="0" smtClean="0"/>
          </a:p>
          <a:p>
            <a:pPr marL="109728" indent="0">
              <a:buNone/>
            </a:pPr>
            <a:endParaRPr lang="de-DE" b="1" dirty="0" smtClean="0"/>
          </a:p>
          <a:p>
            <a:r>
              <a:rPr lang="de-DE" b="1" dirty="0" smtClean="0">
                <a:solidFill>
                  <a:srgbClr val="00B050"/>
                </a:solidFill>
              </a:rPr>
              <a:t>Du ____________ ein neues Auto.</a:t>
            </a:r>
            <a:endParaRPr lang="de-DE" b="1" dirty="0" smtClean="0"/>
          </a:p>
          <a:p>
            <a:pPr marL="109728" indent="0">
              <a:buNone/>
            </a:pPr>
            <a:endParaRPr lang="de-DE" b="1" dirty="0" smtClean="0"/>
          </a:p>
          <a:p>
            <a:r>
              <a:rPr lang="de-DE" b="1" dirty="0" smtClean="0">
                <a:solidFill>
                  <a:srgbClr val="00B050"/>
                </a:solidFill>
              </a:rPr>
              <a:t>Er _____________ </a:t>
            </a:r>
            <a:r>
              <a:rPr lang="de-DE" b="1" dirty="0" err="1" smtClean="0">
                <a:solidFill>
                  <a:srgbClr val="00B050"/>
                </a:solidFill>
              </a:rPr>
              <a:t>gross</a:t>
            </a:r>
            <a:r>
              <a:rPr lang="de-DE" b="1" dirty="0" smtClean="0">
                <a:solidFill>
                  <a:srgbClr val="00B050"/>
                </a:solidFill>
              </a:rPr>
              <a:t>.</a:t>
            </a:r>
            <a:endParaRPr lang="de-DE" b="1" dirty="0" smtClean="0"/>
          </a:p>
          <a:p>
            <a:endParaRPr lang="de-DE" b="1" dirty="0"/>
          </a:p>
          <a:p>
            <a:r>
              <a:rPr lang="de-DE" b="1" dirty="0" smtClean="0">
                <a:solidFill>
                  <a:srgbClr val="00B050"/>
                </a:solidFill>
              </a:rPr>
              <a:t>Wir _____________ in Hannover.</a:t>
            </a:r>
            <a:endParaRPr lang="de-DE" b="1" dirty="0" smtClean="0"/>
          </a:p>
          <a:p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 smtClean="0">
                <a:solidFill>
                  <a:srgbClr val="00B050"/>
                </a:solidFill>
              </a:rPr>
              <a:t>Wo ______________ die Eltern?</a:t>
            </a: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Haben oder sein?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5247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Ihr ____________ Hunger.</a:t>
            </a:r>
            <a:endParaRPr lang="de-DE" b="1" dirty="0" smtClean="0"/>
          </a:p>
          <a:p>
            <a:pPr marL="109728" indent="0">
              <a:buNone/>
            </a:pPr>
            <a:endParaRPr lang="de-DE" b="1" dirty="0" smtClean="0"/>
          </a:p>
          <a:p>
            <a:r>
              <a:rPr lang="de-DE" b="1" dirty="0">
                <a:solidFill>
                  <a:srgbClr val="00B050"/>
                </a:solidFill>
              </a:rPr>
              <a:t>Das Auto ____________ </a:t>
            </a:r>
            <a:r>
              <a:rPr lang="de-DE" b="1" dirty="0" smtClean="0">
                <a:solidFill>
                  <a:srgbClr val="00B050"/>
                </a:solidFill>
              </a:rPr>
              <a:t>kaputt.</a:t>
            </a:r>
            <a:endParaRPr lang="de-DE" b="1" dirty="0" smtClean="0"/>
          </a:p>
          <a:p>
            <a:pPr marL="109728" indent="0">
              <a:buNone/>
            </a:pPr>
            <a:endParaRPr lang="de-DE" b="1" dirty="0" smtClean="0"/>
          </a:p>
          <a:p>
            <a:r>
              <a:rPr lang="de-DE" b="1" dirty="0" smtClean="0">
                <a:solidFill>
                  <a:srgbClr val="00B050"/>
                </a:solidFill>
              </a:rPr>
              <a:t> _____________ Sie Zeit?</a:t>
            </a:r>
            <a:endParaRPr lang="de-DE" b="1" dirty="0" smtClean="0"/>
          </a:p>
          <a:p>
            <a:endParaRPr lang="de-DE" b="1" dirty="0"/>
          </a:p>
          <a:p>
            <a:r>
              <a:rPr lang="de-DE" b="1" dirty="0" smtClean="0">
                <a:solidFill>
                  <a:srgbClr val="00B050"/>
                </a:solidFill>
              </a:rPr>
              <a:t>Hans _____________ zu Hause.</a:t>
            </a:r>
            <a:endParaRPr lang="de-DE" b="1" dirty="0" smtClean="0"/>
          </a:p>
          <a:p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 smtClean="0">
                <a:solidFill>
                  <a:srgbClr val="00B050"/>
                </a:solidFill>
              </a:rPr>
              <a:t>______________ Sie krank?</a:t>
            </a: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Haben oder sein?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8181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Das ____________ gut.</a:t>
            </a:r>
            <a:endParaRPr lang="de-DE" b="1" dirty="0" smtClean="0"/>
          </a:p>
          <a:p>
            <a:pPr marL="109728" indent="0">
              <a:buNone/>
            </a:pPr>
            <a:endParaRPr lang="de-DE" b="1" dirty="0" smtClean="0"/>
          </a:p>
          <a:p>
            <a:r>
              <a:rPr lang="de-DE" b="1" dirty="0" smtClean="0">
                <a:solidFill>
                  <a:srgbClr val="00B050"/>
                </a:solidFill>
              </a:rPr>
              <a:t>Wir____________ eine schöne Wohnung.</a:t>
            </a:r>
            <a:endParaRPr lang="de-DE" b="1" dirty="0" smtClean="0"/>
          </a:p>
          <a:p>
            <a:pPr marL="109728" indent="0">
              <a:buNone/>
            </a:pPr>
            <a:endParaRPr lang="de-DE" b="1" dirty="0" smtClean="0"/>
          </a:p>
          <a:p>
            <a:r>
              <a:rPr lang="de-DE" b="1" dirty="0" smtClean="0">
                <a:solidFill>
                  <a:srgbClr val="00B050"/>
                </a:solidFill>
              </a:rPr>
              <a:t> Du _____________ schön.</a:t>
            </a:r>
            <a:endParaRPr lang="de-DE" b="1" dirty="0" smtClean="0"/>
          </a:p>
          <a:p>
            <a:endParaRPr lang="de-DE" b="1" dirty="0"/>
          </a:p>
          <a:p>
            <a:r>
              <a:rPr lang="de-DE" b="1" dirty="0" smtClean="0">
                <a:solidFill>
                  <a:srgbClr val="00B050"/>
                </a:solidFill>
              </a:rPr>
              <a:t>Wo _____________ Kassel?</a:t>
            </a:r>
            <a:endParaRPr lang="de-DE" b="1" dirty="0" smtClean="0"/>
          </a:p>
          <a:p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 smtClean="0">
                <a:solidFill>
                  <a:srgbClr val="00B050"/>
                </a:solidFill>
              </a:rPr>
              <a:t>Ich ______________ keine Ahnung.</a:t>
            </a: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Haben oder sein?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544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Ich habe Kopfschmerzen.</a:t>
            </a:r>
            <a:endParaRPr lang="de-DE" b="1" dirty="0" smtClean="0"/>
          </a:p>
          <a:p>
            <a:pPr marL="109728" indent="0">
              <a:buNone/>
            </a:pPr>
            <a:endParaRPr lang="de-DE" b="1" dirty="0" smtClean="0"/>
          </a:p>
          <a:p>
            <a:r>
              <a:rPr lang="de-DE" b="1" dirty="0" smtClean="0">
                <a:solidFill>
                  <a:srgbClr val="00B050"/>
                </a:solidFill>
              </a:rPr>
              <a:t>Du hast ein neues Auto.</a:t>
            </a:r>
            <a:endParaRPr lang="de-DE" b="1" dirty="0" smtClean="0"/>
          </a:p>
          <a:p>
            <a:pPr marL="109728" indent="0">
              <a:buNone/>
            </a:pPr>
            <a:endParaRPr lang="de-DE" b="1" dirty="0" smtClean="0"/>
          </a:p>
          <a:p>
            <a:r>
              <a:rPr lang="de-DE" b="1" dirty="0" smtClean="0">
                <a:solidFill>
                  <a:srgbClr val="00B050"/>
                </a:solidFill>
              </a:rPr>
              <a:t>Er ist </a:t>
            </a:r>
            <a:r>
              <a:rPr lang="de-DE" b="1" dirty="0" err="1" smtClean="0">
                <a:solidFill>
                  <a:srgbClr val="00B050"/>
                </a:solidFill>
              </a:rPr>
              <a:t>gross</a:t>
            </a:r>
            <a:r>
              <a:rPr lang="de-DE" b="1" dirty="0" smtClean="0">
                <a:solidFill>
                  <a:srgbClr val="00B050"/>
                </a:solidFill>
              </a:rPr>
              <a:t>.</a:t>
            </a:r>
            <a:endParaRPr lang="de-DE" b="1" dirty="0" smtClean="0"/>
          </a:p>
          <a:p>
            <a:endParaRPr lang="de-DE" b="1" dirty="0"/>
          </a:p>
          <a:p>
            <a:r>
              <a:rPr lang="de-DE" b="1" dirty="0" smtClean="0">
                <a:solidFill>
                  <a:srgbClr val="00B050"/>
                </a:solidFill>
              </a:rPr>
              <a:t>Wir sind in Hannover.</a:t>
            </a:r>
            <a:endParaRPr lang="de-DE" b="1" dirty="0" smtClean="0"/>
          </a:p>
          <a:p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 smtClean="0">
                <a:solidFill>
                  <a:srgbClr val="00B050"/>
                </a:solidFill>
              </a:rPr>
              <a:t>Wo sind die Eltern?</a:t>
            </a: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Haben oder sein?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9344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Ihr habt Hunger.</a:t>
            </a:r>
            <a:endParaRPr lang="de-DE" b="1" dirty="0" smtClean="0"/>
          </a:p>
          <a:p>
            <a:pPr marL="109728" indent="0">
              <a:buNone/>
            </a:pPr>
            <a:endParaRPr lang="de-DE" b="1" dirty="0" smtClean="0"/>
          </a:p>
          <a:p>
            <a:r>
              <a:rPr lang="de-DE" b="1" dirty="0">
                <a:solidFill>
                  <a:srgbClr val="00B050"/>
                </a:solidFill>
              </a:rPr>
              <a:t>Das Auto </a:t>
            </a:r>
            <a:r>
              <a:rPr lang="de-DE" b="1" dirty="0" smtClean="0">
                <a:solidFill>
                  <a:srgbClr val="00B050"/>
                </a:solidFill>
              </a:rPr>
              <a:t>ist kaputt.</a:t>
            </a:r>
            <a:endParaRPr lang="de-DE" b="1" dirty="0" smtClean="0"/>
          </a:p>
          <a:p>
            <a:pPr marL="109728" indent="0">
              <a:buNone/>
            </a:pPr>
            <a:endParaRPr lang="de-DE" b="1" dirty="0" smtClean="0"/>
          </a:p>
          <a:p>
            <a:r>
              <a:rPr lang="de-DE" b="1" dirty="0" smtClean="0">
                <a:solidFill>
                  <a:srgbClr val="00B050"/>
                </a:solidFill>
              </a:rPr>
              <a:t>Haben Sie Zeit?</a:t>
            </a:r>
            <a:endParaRPr lang="de-DE" b="1" dirty="0" smtClean="0"/>
          </a:p>
          <a:p>
            <a:endParaRPr lang="de-DE" b="1" dirty="0"/>
          </a:p>
          <a:p>
            <a:r>
              <a:rPr lang="de-DE" b="1" dirty="0" smtClean="0">
                <a:solidFill>
                  <a:srgbClr val="00B050"/>
                </a:solidFill>
              </a:rPr>
              <a:t>Hans ist zu Hause.</a:t>
            </a:r>
            <a:endParaRPr lang="de-DE" b="1" dirty="0" smtClean="0"/>
          </a:p>
          <a:p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 smtClean="0">
                <a:solidFill>
                  <a:srgbClr val="00B050"/>
                </a:solidFill>
              </a:rPr>
              <a:t>Sind Sie krank?</a:t>
            </a: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Haben oder sein?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831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Das ist gut.</a:t>
            </a:r>
            <a:endParaRPr lang="de-DE" b="1" dirty="0" smtClean="0"/>
          </a:p>
          <a:p>
            <a:pPr marL="109728" indent="0">
              <a:buNone/>
            </a:pPr>
            <a:endParaRPr lang="de-DE" b="1" dirty="0" smtClean="0"/>
          </a:p>
          <a:p>
            <a:r>
              <a:rPr lang="de-DE" b="1" dirty="0" smtClean="0">
                <a:solidFill>
                  <a:srgbClr val="00B050"/>
                </a:solidFill>
              </a:rPr>
              <a:t>Wir haben eine schöne Wohnung.</a:t>
            </a:r>
            <a:endParaRPr lang="de-DE" b="1" dirty="0" smtClean="0"/>
          </a:p>
          <a:p>
            <a:pPr marL="109728" indent="0">
              <a:buNone/>
            </a:pPr>
            <a:endParaRPr lang="de-DE" b="1" dirty="0" smtClean="0"/>
          </a:p>
          <a:p>
            <a:r>
              <a:rPr lang="de-DE" b="1" dirty="0" smtClean="0">
                <a:solidFill>
                  <a:srgbClr val="00B050"/>
                </a:solidFill>
              </a:rPr>
              <a:t> Du bist schön.</a:t>
            </a:r>
            <a:endParaRPr lang="de-DE" b="1" dirty="0" smtClean="0"/>
          </a:p>
          <a:p>
            <a:endParaRPr lang="de-DE" b="1" dirty="0"/>
          </a:p>
          <a:p>
            <a:r>
              <a:rPr lang="de-DE" b="1" dirty="0" smtClean="0">
                <a:solidFill>
                  <a:srgbClr val="00B050"/>
                </a:solidFill>
              </a:rPr>
              <a:t>Wo ist Kassel?</a:t>
            </a:r>
            <a:endParaRPr lang="de-DE" b="1" dirty="0" smtClean="0"/>
          </a:p>
          <a:p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 smtClean="0">
                <a:solidFill>
                  <a:srgbClr val="00B050"/>
                </a:solidFill>
              </a:rPr>
              <a:t>Ich habe keine Ahnung.</a:t>
            </a: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Haben oder sein?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8359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de-DE" b="1" dirty="0" smtClean="0">
              <a:solidFill>
                <a:srgbClr val="00B050"/>
              </a:solidFill>
            </a:endParaRPr>
          </a:p>
          <a:p>
            <a:endParaRPr lang="de-DE" b="1" dirty="0"/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Verben und Bilder</a:t>
            </a: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394">
            <a:off x="1004420" y="1583244"/>
            <a:ext cx="2592288" cy="16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8297">
            <a:off x="6181745" y="1694823"/>
            <a:ext cx="2439099" cy="16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ttēls 6"/>
          <p:cNvPicPr/>
          <p:nvPr/>
        </p:nvPicPr>
        <p:blipFill>
          <a:blip r:embed="rId4"/>
          <a:stretch>
            <a:fillRect/>
          </a:stretch>
        </p:blipFill>
        <p:spPr>
          <a:xfrm rot="20443390">
            <a:off x="1619672" y="3861048"/>
            <a:ext cx="2304256" cy="208823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666">
            <a:off x="6084168" y="3717032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30" y="5157192"/>
            <a:ext cx="1964835" cy="133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8330"/>
            <a:ext cx="2667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de-DE" sz="4000" b="1" dirty="0" smtClean="0"/>
          </a:p>
          <a:p>
            <a:pPr marL="109728" indent="0" algn="ctr">
              <a:buNone/>
            </a:pPr>
            <a:r>
              <a:rPr lang="de-DE" sz="4000" b="1" dirty="0" smtClean="0"/>
              <a:t>Billard spielen</a:t>
            </a:r>
          </a:p>
          <a:p>
            <a:pPr marL="109728" indent="0" algn="ctr">
              <a:buNone/>
            </a:pPr>
            <a:r>
              <a:rPr lang="de-DE" sz="4000" b="1" dirty="0" smtClean="0"/>
              <a:t>Karten spielen</a:t>
            </a:r>
          </a:p>
          <a:p>
            <a:pPr marL="109728" indent="0" algn="ctr">
              <a:buNone/>
            </a:pPr>
            <a:r>
              <a:rPr lang="de-DE" sz="4000" b="1" dirty="0" smtClean="0"/>
              <a:t>Tennis spielen</a:t>
            </a:r>
          </a:p>
          <a:p>
            <a:pPr marL="109728" indent="0" algn="ctr">
              <a:buNone/>
            </a:pPr>
            <a:r>
              <a:rPr lang="de-DE" sz="4000" b="1" dirty="0" err="1" smtClean="0"/>
              <a:t>Fussball</a:t>
            </a:r>
            <a:r>
              <a:rPr lang="de-DE" sz="4000" b="1" dirty="0" smtClean="0"/>
              <a:t> spielen</a:t>
            </a:r>
          </a:p>
          <a:p>
            <a:pPr marL="109728" indent="0" algn="ctr">
              <a:buNone/>
            </a:pPr>
            <a:r>
              <a:rPr lang="de-DE" sz="4000" b="1" dirty="0" smtClean="0"/>
              <a:t>Golf spielen</a:t>
            </a:r>
          </a:p>
          <a:p>
            <a:pPr marL="109728" indent="0" algn="ctr">
              <a:buNone/>
            </a:pPr>
            <a:r>
              <a:rPr lang="de-DE" sz="4000" b="1" dirty="0" smtClean="0"/>
              <a:t>Schach spielen</a:t>
            </a:r>
            <a:endParaRPr lang="de-DE" sz="4000" b="1" dirty="0" smtClean="0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Verben und Bilder</a:t>
            </a:r>
            <a:endParaRPr lang="lv-LV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25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tvērtīb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tvērtīb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tvērtīb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225</Words>
  <Application>Microsoft Office PowerPoint</Application>
  <PresentationFormat>Slaidrāde ekrānā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15" baseType="lpstr">
      <vt:lpstr>Atvērtība</vt:lpstr>
      <vt:lpstr>Deutsch für Anfänger III</vt:lpstr>
      <vt:lpstr>Haben oder sein?</vt:lpstr>
      <vt:lpstr>Haben oder sein?</vt:lpstr>
      <vt:lpstr>Haben oder sein?</vt:lpstr>
      <vt:lpstr>Haben oder sein?</vt:lpstr>
      <vt:lpstr>Haben oder sein?</vt:lpstr>
      <vt:lpstr>Haben oder sein?</vt:lpstr>
      <vt:lpstr>Verben und Bilder</vt:lpstr>
      <vt:lpstr>Verben und Bilder</vt:lpstr>
      <vt:lpstr>Verben und Bilder</vt:lpstr>
      <vt:lpstr>Bilder und Verben</vt:lpstr>
      <vt:lpstr>Verben und Bilder</vt:lpstr>
      <vt:lpstr>Verben und Bilder</vt:lpstr>
      <vt:lpstr>PowerPoint prezentācija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für Anfänger II</dc:title>
  <dc:creator>KARINE</dc:creator>
  <cp:lastModifiedBy>KARINE</cp:lastModifiedBy>
  <cp:revision>11</cp:revision>
  <dcterms:created xsi:type="dcterms:W3CDTF">2012-03-29T18:56:32Z</dcterms:created>
  <dcterms:modified xsi:type="dcterms:W3CDTF">2012-04-13T19:48:30Z</dcterms:modified>
</cp:coreProperties>
</file>