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1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5F4A-8D4C-4C51-BED9-8286D2CEA4FC}" type="datetimeFigureOut">
              <a:rPr lang="lv-LV" smtClean="0"/>
              <a:t>2011.12.20.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9196-F52B-4F4B-B814-A9F6A44753FC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5F4A-8D4C-4C51-BED9-8286D2CEA4FC}" type="datetimeFigureOut">
              <a:rPr lang="lv-LV" smtClean="0"/>
              <a:t>2011.12.20.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9196-F52B-4F4B-B814-A9F6A44753FC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5F4A-8D4C-4C51-BED9-8286D2CEA4FC}" type="datetimeFigureOut">
              <a:rPr lang="lv-LV" smtClean="0"/>
              <a:t>2011.12.20.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9196-F52B-4F4B-B814-A9F6A44753FC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5F4A-8D4C-4C51-BED9-8286D2CEA4FC}" type="datetimeFigureOut">
              <a:rPr lang="lv-LV" smtClean="0"/>
              <a:t>2011.12.20.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9196-F52B-4F4B-B814-A9F6A44753FC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5F4A-8D4C-4C51-BED9-8286D2CEA4FC}" type="datetimeFigureOut">
              <a:rPr lang="lv-LV" smtClean="0"/>
              <a:t>2011.12.20.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9196-F52B-4F4B-B814-A9F6A44753FC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5F4A-8D4C-4C51-BED9-8286D2CEA4FC}" type="datetimeFigureOut">
              <a:rPr lang="lv-LV" smtClean="0"/>
              <a:t>2011.12.20.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9196-F52B-4F4B-B814-A9F6A44753FC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5F4A-8D4C-4C51-BED9-8286D2CEA4FC}" type="datetimeFigureOut">
              <a:rPr lang="lv-LV" smtClean="0"/>
              <a:t>2011.12.20.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9196-F52B-4F4B-B814-A9F6A44753FC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5F4A-8D4C-4C51-BED9-8286D2CEA4FC}" type="datetimeFigureOut">
              <a:rPr lang="lv-LV" smtClean="0"/>
              <a:t>2011.12.20.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9196-F52B-4F4B-B814-A9F6A44753FC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5F4A-8D4C-4C51-BED9-8286D2CEA4FC}" type="datetimeFigureOut">
              <a:rPr lang="lv-LV" smtClean="0"/>
              <a:t>2011.12.20.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9196-F52B-4F4B-B814-A9F6A44753FC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5F4A-8D4C-4C51-BED9-8286D2CEA4FC}" type="datetimeFigureOut">
              <a:rPr lang="lv-LV" smtClean="0"/>
              <a:t>2011.12.20.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9196-F52B-4F4B-B814-A9F6A44753FC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5F4A-8D4C-4C51-BED9-8286D2CEA4FC}" type="datetimeFigureOut">
              <a:rPr lang="lv-LV" smtClean="0"/>
              <a:t>2011.12.20.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9196-F52B-4F4B-B814-A9F6A44753FC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35F4A-8D4C-4C51-BED9-8286D2CEA4FC}" type="datetimeFigureOut">
              <a:rPr lang="lv-LV" smtClean="0"/>
              <a:t>2011.12.20.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99196-F52B-4F4B-B814-A9F6A44753FC}" type="slidenum">
              <a:rPr lang="lv-LV" smtClean="0"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virtuve.calis.lv/receptes/foto-receptes/saldie-edieni/tiramis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zi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youtube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b="1" dirty="0" smtClean="0"/>
              <a:t>Prezentācijas lietotne </a:t>
            </a:r>
            <a:r>
              <a:rPr lang="lv-LV" b="1" dirty="0" err="1" smtClean="0"/>
              <a:t>Prezi</a:t>
            </a:r>
            <a:endParaRPr lang="lv-LV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4664"/>
            <a:ext cx="77724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1809" y="5772834"/>
            <a:ext cx="77203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ESF </a:t>
            </a:r>
            <a:r>
              <a:rPr lang="en-US" sz="1600" dirty="0" err="1"/>
              <a:t>projekts</a:t>
            </a:r>
            <a:r>
              <a:rPr lang="en-US" sz="1600" dirty="0"/>
              <a:t> „</a:t>
            </a:r>
            <a:r>
              <a:rPr lang="en-US" sz="1600" dirty="0" err="1"/>
              <a:t>Profesionālajā</a:t>
            </a:r>
            <a:r>
              <a:rPr lang="en-US" sz="1600" dirty="0"/>
              <a:t> </a:t>
            </a:r>
            <a:r>
              <a:rPr lang="en-US" sz="1600" dirty="0" err="1"/>
              <a:t>izglītībā</a:t>
            </a:r>
            <a:r>
              <a:rPr lang="en-US" sz="1600" dirty="0"/>
              <a:t> </a:t>
            </a:r>
            <a:r>
              <a:rPr lang="en-US" sz="1600" dirty="0" err="1"/>
              <a:t>iesaistīto</a:t>
            </a:r>
            <a:r>
              <a:rPr lang="en-US" sz="1600" dirty="0"/>
              <a:t> </a:t>
            </a:r>
            <a:r>
              <a:rPr lang="en-US" sz="1600" dirty="0" err="1"/>
              <a:t>vispārizglītojošo</a:t>
            </a:r>
            <a:r>
              <a:rPr lang="en-US" sz="1600" dirty="0"/>
              <a:t> </a:t>
            </a:r>
            <a:r>
              <a:rPr lang="en-US" sz="1600" dirty="0" err="1"/>
              <a:t>mācību</a:t>
            </a:r>
            <a:r>
              <a:rPr lang="en-US" sz="1600" dirty="0"/>
              <a:t> </a:t>
            </a:r>
            <a:r>
              <a:rPr lang="en-US" sz="1600" dirty="0" err="1" smtClean="0"/>
              <a:t>priekšmetu</a:t>
            </a:r>
            <a:endParaRPr lang="en-US" sz="1600" dirty="0" smtClean="0"/>
          </a:p>
          <a:p>
            <a:pPr algn="ctr"/>
            <a:r>
              <a:rPr lang="en-US" sz="1600" dirty="0" err="1" smtClean="0"/>
              <a:t>pedagogu</a:t>
            </a:r>
            <a:r>
              <a:rPr lang="en-US" sz="1600" dirty="0" smtClean="0"/>
              <a:t> </a:t>
            </a:r>
            <a:r>
              <a:rPr lang="en-US" sz="1600" dirty="0" err="1"/>
              <a:t>kompetences</a:t>
            </a:r>
            <a:r>
              <a:rPr lang="en-US" sz="1600" dirty="0"/>
              <a:t> </a:t>
            </a:r>
            <a:r>
              <a:rPr lang="en-US" sz="1600" dirty="0" err="1"/>
              <a:t>paaugstināšana</a:t>
            </a:r>
            <a:r>
              <a:rPr lang="en-US" sz="1600" dirty="0" smtClean="0"/>
              <a:t>”</a:t>
            </a:r>
          </a:p>
          <a:p>
            <a:pPr algn="ctr"/>
            <a:r>
              <a:rPr lang="en-US" sz="1600" dirty="0" smtClean="0"/>
              <a:t>(</a:t>
            </a:r>
            <a:r>
              <a:rPr lang="en-US" sz="1600" dirty="0" err="1"/>
              <a:t>vienošanās</a:t>
            </a:r>
            <a:r>
              <a:rPr lang="en-US" sz="1600" dirty="0"/>
              <a:t> Nr. 2009/0274/1DP/1.2.1.1.2/09/IPIA/VIAA/003)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2214577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lv-LV" sz="2800" b="1" dirty="0"/>
              <a:t>Demonstrācijas </a:t>
            </a:r>
            <a:r>
              <a:rPr lang="lv-LV" sz="2800" b="1" dirty="0" smtClean="0"/>
              <a:t>secība </a:t>
            </a:r>
          </a:p>
          <a:p>
            <a:pPr marL="0" lvl="0" indent="0">
              <a:buNone/>
            </a:pPr>
            <a:r>
              <a:rPr lang="lv-LV" sz="2800" dirty="0" smtClean="0"/>
              <a:t>Kad </a:t>
            </a:r>
            <a:r>
              <a:rPr lang="lv-LV" sz="2800" dirty="0"/>
              <a:t>objekti ir izveidoti un sagrupēti rāmjos, tad norāda prezentēšanas secību, izmantojot no </a:t>
            </a:r>
            <a:r>
              <a:rPr lang="lv-LV" sz="2800" dirty="0" smtClean="0"/>
              <a:t>izvēlnes “</a:t>
            </a:r>
            <a:r>
              <a:rPr lang="lv-LV" sz="2800" b="1" dirty="0" err="1" smtClean="0"/>
              <a:t>Bubble</a:t>
            </a:r>
            <a:r>
              <a:rPr lang="lv-LV" sz="2800" dirty="0" smtClean="0"/>
              <a:t>” izvēlni </a:t>
            </a:r>
            <a:r>
              <a:rPr lang="lv-LV" sz="2800" b="1" dirty="0" err="1"/>
              <a:t>Path</a:t>
            </a:r>
            <a:r>
              <a:rPr lang="lv-LV" sz="2800" dirty="0"/>
              <a:t> komandu </a:t>
            </a:r>
            <a:r>
              <a:rPr lang="lv-LV" sz="2800" b="1" dirty="0" err="1"/>
              <a:t>Add</a:t>
            </a:r>
            <a:r>
              <a:rPr lang="lv-LV" sz="2800" dirty="0"/>
              <a:t>. Ar peli izdara klikšķi uz katru objektu vai rāmi demonstrēšanas secībā. Secību var mainīt.</a:t>
            </a:r>
          </a:p>
          <a:p>
            <a:endParaRPr lang="lv-LV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000372"/>
            <a:ext cx="492922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AutoShape 3"/>
          <p:cNvSpPr>
            <a:spLocks/>
          </p:cNvSpPr>
          <p:nvPr/>
        </p:nvSpPr>
        <p:spPr bwMode="auto">
          <a:xfrm>
            <a:off x="142844" y="4357694"/>
            <a:ext cx="1883243" cy="642942"/>
          </a:xfrm>
          <a:prstGeom prst="accentCallout1">
            <a:avLst>
              <a:gd name="adj1" fmla="val 22005"/>
              <a:gd name="adj2" fmla="val 106944"/>
              <a:gd name="adj3" fmla="val 89368"/>
              <a:gd name="adj4" fmla="val 126325"/>
            </a:avLst>
          </a:prstGeom>
          <a:solidFill>
            <a:srgbClr val="FFFFFF"/>
          </a:solidFill>
          <a:ln w="9525">
            <a:solidFill>
              <a:srgbClr val="C00000"/>
            </a:solidFill>
            <a:miter lim="800000"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lv-LV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Demonstrācijas laikā neredzams rāmis</a:t>
            </a:r>
            <a:endParaRPr kumimoji="0" lang="lv-LV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AutoShape 4"/>
          <p:cNvSpPr>
            <a:spLocks/>
          </p:cNvSpPr>
          <p:nvPr/>
        </p:nvSpPr>
        <p:spPr bwMode="auto">
          <a:xfrm>
            <a:off x="1500166" y="2714620"/>
            <a:ext cx="2668135" cy="1000133"/>
          </a:xfrm>
          <a:prstGeom prst="accentCallout1">
            <a:avLst>
              <a:gd name="adj1" fmla="val 11782"/>
              <a:gd name="adj2" fmla="val 105815"/>
              <a:gd name="adj3" fmla="val 102807"/>
              <a:gd name="adj4" fmla="val 124721"/>
            </a:avLst>
          </a:prstGeom>
          <a:noFill/>
          <a:ln w="9525">
            <a:solidFill>
              <a:srgbClr val="C00000"/>
            </a:solidFill>
            <a:miter lim="800000"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lv-LV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Vispirms tiek parādīta visa rāmī esošā informācija, pēc tam atsevišķi izceltas nepieciešamās sastāvdaļas</a:t>
            </a:r>
            <a:endParaRPr kumimoji="0" lang="lv-LV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2000264"/>
          </a:xfrm>
        </p:spPr>
        <p:txBody>
          <a:bodyPr>
            <a:normAutofit/>
          </a:bodyPr>
          <a:lstStyle/>
          <a:p>
            <a:pPr marL="0" lvl="0" indent="9525">
              <a:buNone/>
            </a:pPr>
            <a:r>
              <a:rPr lang="lv-LV" sz="2800" b="1" dirty="0" smtClean="0"/>
              <a:t>Demonstrācija</a:t>
            </a:r>
          </a:p>
          <a:p>
            <a:pPr marL="0" lvl="0" indent="9525">
              <a:buNone/>
            </a:pPr>
            <a:r>
              <a:rPr lang="lv-LV" sz="2800" dirty="0" smtClean="0"/>
              <a:t>Lai demonstrētu prezentāciju, izvēlas </a:t>
            </a:r>
            <a:r>
              <a:rPr lang="lv-LV" sz="2800" dirty="0"/>
              <a:t>no </a:t>
            </a:r>
            <a:r>
              <a:rPr lang="lv-LV" sz="2800" dirty="0" smtClean="0"/>
              <a:t>izvēlnes “</a:t>
            </a:r>
            <a:r>
              <a:rPr lang="lv-LV" sz="2800" b="1" dirty="0" err="1" smtClean="0"/>
              <a:t>bubble</a:t>
            </a:r>
            <a:r>
              <a:rPr lang="lv-LV" sz="2800" dirty="0" smtClean="0"/>
              <a:t>” izvēlni </a:t>
            </a:r>
            <a:r>
              <a:rPr lang="lv-LV" sz="2800" b="1" dirty="0" err="1"/>
              <a:t>Show</a:t>
            </a:r>
            <a:r>
              <a:rPr lang="lv-LV" sz="2800" dirty="0"/>
              <a:t>. Demonstrācijas gaitai izmanto vadības pogas (loga labajā apakšējā stūrī)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2071678"/>
            <a:ext cx="135732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lv-LV" b="1" dirty="0"/>
              <a:t>Uzdevums 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7858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v-LV" sz="2800" dirty="0"/>
              <a:t>Izveidot prezentāciju, piem., par </a:t>
            </a:r>
            <a:r>
              <a:rPr lang="lv-LV" sz="2800" dirty="0" err="1"/>
              <a:t>tiramisu</a:t>
            </a:r>
            <a:r>
              <a:rPr lang="lv-LV" sz="2800" dirty="0"/>
              <a:t> pagatavošanu lietotnē </a:t>
            </a:r>
            <a:r>
              <a:rPr lang="lv-LV" sz="2800" dirty="0" err="1"/>
              <a:t>prezi</a:t>
            </a:r>
            <a:r>
              <a:rPr lang="lv-LV" sz="2800" dirty="0"/>
              <a:t>.</a:t>
            </a:r>
          </a:p>
          <a:p>
            <a:pPr>
              <a:buNone/>
            </a:pPr>
            <a:endParaRPr lang="lv-LV" sz="2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t="10762" r="38821" b="13229"/>
          <a:stretch>
            <a:fillRect/>
          </a:stretch>
        </p:blipFill>
        <p:spPr bwMode="auto">
          <a:xfrm>
            <a:off x="714348" y="2143116"/>
            <a:ext cx="735811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6498595"/>
            <a:ext cx="600079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Recepte un attēli ir ņemti no </a:t>
            </a:r>
            <a:r>
              <a:rPr kumimoji="0" lang="lv-LV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http://virtuve.calis.lv/receptes/foto-receptes/saldie-edieni/tiramisu/</a:t>
            </a:r>
            <a:endParaRPr kumimoji="0" lang="lv-LV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v-LV" b="1" dirty="0" smtClean="0"/>
              <a:t>Risinājums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2886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lv-LV" sz="2800" dirty="0"/>
              <a:t>Interneta lapā </a:t>
            </a:r>
            <a:r>
              <a:rPr lang="lv-LV" sz="2800" u="sng" dirty="0" err="1">
                <a:hlinkClick r:id="rId2"/>
              </a:rPr>
              <a:t>www.prezi.com</a:t>
            </a:r>
            <a:r>
              <a:rPr lang="lv-LV" sz="2800" dirty="0"/>
              <a:t> katram jāizveido savs lietotājs.</a:t>
            </a:r>
          </a:p>
          <a:p>
            <a:r>
              <a:rPr lang="lv-LV" sz="2800" b="1" dirty="0"/>
              <a:t>Logi </a:t>
            </a:r>
            <a:r>
              <a:rPr lang="lv-LV" sz="2800" b="1" dirty="0" err="1"/>
              <a:t>in</a:t>
            </a:r>
            <a:r>
              <a:rPr lang="lv-LV" sz="2800" b="1" dirty="0"/>
              <a:t> </a:t>
            </a:r>
            <a:r>
              <a:rPr lang="lv-LV" sz="2800" dirty="0"/>
              <a:t>– ja lietotājs ir reģistrēts</a:t>
            </a:r>
          </a:p>
          <a:p>
            <a:r>
              <a:rPr lang="lv-LV" sz="2800" b="1" dirty="0" err="1"/>
              <a:t>Sign</a:t>
            </a:r>
            <a:r>
              <a:rPr lang="lv-LV" sz="2800" b="1" dirty="0"/>
              <a:t> </a:t>
            </a:r>
            <a:r>
              <a:rPr lang="lv-LV" sz="2800" b="1" dirty="0" err="1"/>
              <a:t>Up</a:t>
            </a:r>
            <a:r>
              <a:rPr lang="lv-LV" sz="2800" b="1" dirty="0"/>
              <a:t> </a:t>
            </a:r>
            <a:r>
              <a:rPr lang="lv-LV" sz="2800" dirty="0"/>
              <a:t>– jauna lietotāja izveide.</a:t>
            </a:r>
          </a:p>
          <a:p>
            <a:endParaRPr lang="lv-LV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7"/>
            <a:ext cx="8229600" cy="4500594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lv-LV" sz="2800" b="1" dirty="0"/>
              <a:t>Programmas </a:t>
            </a:r>
            <a:r>
              <a:rPr lang="lv-LV" sz="2800" b="1" dirty="0" err="1"/>
              <a:t>Prezi</a:t>
            </a:r>
            <a:r>
              <a:rPr lang="lv-LV" sz="2800" b="1" dirty="0"/>
              <a:t> vide</a:t>
            </a:r>
          </a:p>
          <a:p>
            <a:r>
              <a:rPr lang="lv-LV" sz="2800" dirty="0"/>
              <a:t>Cilnē </a:t>
            </a:r>
            <a:r>
              <a:rPr lang="lv-LV" sz="2800" b="1" dirty="0" err="1"/>
              <a:t>Your</a:t>
            </a:r>
            <a:r>
              <a:rPr lang="lv-LV" sz="2800" b="1" dirty="0"/>
              <a:t> </a:t>
            </a:r>
            <a:r>
              <a:rPr lang="lv-LV" sz="2800" b="1" dirty="0" err="1"/>
              <a:t>prezis</a:t>
            </a:r>
            <a:r>
              <a:rPr lang="lv-LV" sz="2800" dirty="0"/>
              <a:t> ir iespējams </a:t>
            </a:r>
          </a:p>
          <a:p>
            <a:pPr lvl="2"/>
            <a:r>
              <a:rPr lang="lv-LV" sz="2800" dirty="0"/>
              <a:t>veidot jaunu prezentāciju 	</a:t>
            </a:r>
          </a:p>
          <a:p>
            <a:pPr lvl="2"/>
            <a:r>
              <a:rPr lang="lv-LV" sz="2800" dirty="0"/>
              <a:t>rediģēt iepriekš izveidotas prezentācijas</a:t>
            </a:r>
          </a:p>
          <a:p>
            <a:pPr lvl="2"/>
            <a:r>
              <a:rPr lang="lv-LV" sz="2800" dirty="0"/>
              <a:t>apskatīt citu lietotāju veidotas prezentācijas</a:t>
            </a:r>
          </a:p>
          <a:p>
            <a:r>
              <a:rPr lang="lv-LV" sz="2800" dirty="0"/>
              <a:t>Cilnē </a:t>
            </a:r>
            <a:r>
              <a:rPr lang="lv-LV" sz="2800" b="1" dirty="0" err="1"/>
              <a:t>Learn</a:t>
            </a:r>
            <a:r>
              <a:rPr lang="lv-LV" sz="2800" dirty="0"/>
              <a:t> var apskatīt audio/vizuālus apmācības materiālus par šīs programmas lietošanu (angļu valodā).</a:t>
            </a:r>
          </a:p>
          <a:p>
            <a:r>
              <a:rPr lang="lv-LV" sz="2800" dirty="0"/>
              <a:t>Cilnē  </a:t>
            </a:r>
            <a:r>
              <a:rPr lang="lv-LV" sz="2800" b="1" dirty="0" err="1"/>
              <a:t>Explore</a:t>
            </a:r>
            <a:r>
              <a:rPr lang="lv-LV" sz="2800" dirty="0"/>
              <a:t> – atrodamas gatavas prezentācijas.</a:t>
            </a: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357826"/>
            <a:ext cx="77152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2000264"/>
          </a:xfrm>
        </p:spPr>
        <p:txBody>
          <a:bodyPr/>
          <a:lstStyle/>
          <a:p>
            <a:pPr>
              <a:buNone/>
            </a:pPr>
            <a:r>
              <a:rPr lang="lv-LV" sz="2800" b="1" dirty="0"/>
              <a:t>Lai izveidotu savu prezentāciju </a:t>
            </a:r>
          </a:p>
          <a:p>
            <a:pPr lvl="0"/>
            <a:r>
              <a:rPr lang="lv-LV" sz="2800" dirty="0"/>
              <a:t>Cilnē </a:t>
            </a:r>
            <a:r>
              <a:rPr lang="lv-LV" sz="2800" b="1" dirty="0" err="1"/>
              <a:t>Yours</a:t>
            </a:r>
            <a:r>
              <a:rPr lang="lv-LV" sz="2800" b="1" dirty="0"/>
              <a:t> </a:t>
            </a:r>
            <a:r>
              <a:rPr lang="lv-LV" sz="2800" b="1" dirty="0" err="1"/>
              <a:t>prezis</a:t>
            </a:r>
            <a:r>
              <a:rPr lang="lv-LV" sz="2800" dirty="0"/>
              <a:t> izvēlas pogu </a:t>
            </a:r>
            <a:r>
              <a:rPr lang="lv-LV" sz="2800" b="1" dirty="0" err="1"/>
              <a:t>New</a:t>
            </a:r>
            <a:r>
              <a:rPr lang="lv-LV" sz="2800" b="1" dirty="0"/>
              <a:t> </a:t>
            </a:r>
            <a:r>
              <a:rPr lang="lv-LV" sz="2800" b="1" dirty="0" err="1"/>
              <a:t>prezis</a:t>
            </a:r>
            <a:r>
              <a:rPr lang="lv-LV" sz="2800" dirty="0"/>
              <a:t>.</a:t>
            </a:r>
          </a:p>
          <a:p>
            <a:pPr lvl="0"/>
            <a:r>
              <a:rPr lang="lv-LV" sz="2800" dirty="0"/>
              <a:t>Ieraksta prezentācijas nosaukumu (</a:t>
            </a:r>
            <a:r>
              <a:rPr lang="lv-LV" sz="2800" b="1" dirty="0" err="1"/>
              <a:t>Title</a:t>
            </a:r>
            <a:r>
              <a:rPr lang="lv-LV" sz="2800" dirty="0"/>
              <a:t>) un aprakstu (</a:t>
            </a:r>
            <a:r>
              <a:rPr lang="lv-LV" sz="2800" b="1" dirty="0" err="1"/>
              <a:t>Description</a:t>
            </a:r>
            <a:r>
              <a:rPr lang="lv-LV" sz="2800" dirty="0"/>
              <a:t>) un apstiprina </a:t>
            </a:r>
            <a:r>
              <a:rPr lang="lv-LV" sz="2800" b="1" dirty="0" err="1"/>
              <a:t>New</a:t>
            </a:r>
            <a:r>
              <a:rPr lang="lv-LV" sz="2800" b="1" dirty="0"/>
              <a:t> </a:t>
            </a:r>
            <a:r>
              <a:rPr lang="lv-LV" sz="2800" b="1" dirty="0" err="1"/>
              <a:t>prezis</a:t>
            </a:r>
            <a:r>
              <a:rPr lang="lv-LV" sz="2800" dirty="0"/>
              <a:t>.</a:t>
            </a:r>
          </a:p>
          <a:p>
            <a:endParaRPr lang="lv-LV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t="10071" b="4395"/>
          <a:stretch>
            <a:fillRect/>
          </a:stretch>
        </p:blipFill>
        <p:spPr bwMode="auto">
          <a:xfrm>
            <a:off x="1928794" y="2714621"/>
            <a:ext cx="535785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AutoShape 7"/>
          <p:cNvSpPr>
            <a:spLocks/>
          </p:cNvSpPr>
          <p:nvPr/>
        </p:nvSpPr>
        <p:spPr bwMode="auto">
          <a:xfrm>
            <a:off x="642910" y="3071810"/>
            <a:ext cx="1106509" cy="714380"/>
          </a:xfrm>
          <a:prstGeom prst="accentCallout1">
            <a:avLst>
              <a:gd name="adj1" fmla="val 28125"/>
              <a:gd name="adj2" fmla="val 110204"/>
              <a:gd name="adj3" fmla="val 6875"/>
              <a:gd name="adj4" fmla="val 131972"/>
            </a:avLst>
          </a:prstGeom>
          <a:solidFill>
            <a:srgbClr val="FFFFFF"/>
          </a:solidFill>
          <a:ln w="9525">
            <a:solidFill>
              <a:srgbClr val="C00000"/>
            </a:solidFill>
            <a:miter lim="800000"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lv-LV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Izvēlne „</a:t>
            </a:r>
            <a:r>
              <a:rPr kumimoji="0" lang="lv-LV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Bubble</a:t>
            </a:r>
            <a:r>
              <a:rPr kumimoji="0" lang="lv-LV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”</a:t>
            </a:r>
            <a:endParaRPr kumimoji="0" lang="lv-LV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8" name="AutoShape 8"/>
          <p:cNvSpPr>
            <a:spLocks/>
          </p:cNvSpPr>
          <p:nvPr/>
        </p:nvSpPr>
        <p:spPr bwMode="auto">
          <a:xfrm>
            <a:off x="5072066" y="3000372"/>
            <a:ext cx="1071570" cy="642942"/>
          </a:xfrm>
          <a:prstGeom prst="accentCallout1">
            <a:avLst>
              <a:gd name="adj1" fmla="val 28125"/>
              <a:gd name="adj2" fmla="val -11366"/>
              <a:gd name="adj3" fmla="val -21875"/>
              <a:gd name="adj4" fmla="val -51231"/>
            </a:avLst>
          </a:prstGeom>
          <a:solidFill>
            <a:srgbClr val="FFFFFF"/>
          </a:solidFill>
          <a:ln w="9525">
            <a:solidFill>
              <a:srgbClr val="C00000"/>
            </a:solidFill>
            <a:miter lim="800000"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lv-LV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Galvenā izvēlne</a:t>
            </a:r>
            <a:endParaRPr kumimoji="0" lang="lv-LV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9" name="AutoShape 9"/>
          <p:cNvSpPr>
            <a:spLocks/>
          </p:cNvSpPr>
          <p:nvPr/>
        </p:nvSpPr>
        <p:spPr bwMode="auto">
          <a:xfrm>
            <a:off x="7429520" y="2857496"/>
            <a:ext cx="1143008" cy="500066"/>
          </a:xfrm>
          <a:prstGeom prst="accentCallout1">
            <a:avLst>
              <a:gd name="adj1" fmla="val 44556"/>
              <a:gd name="adj2" fmla="val -9676"/>
              <a:gd name="adj3" fmla="val 10889"/>
              <a:gd name="adj4" fmla="val -34838"/>
            </a:avLst>
          </a:prstGeom>
          <a:solidFill>
            <a:srgbClr val="FFFFFF"/>
          </a:solidFill>
          <a:ln w="9525">
            <a:solidFill>
              <a:srgbClr val="C00000"/>
            </a:solidFill>
            <a:miter lim="800000"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lv-LV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Pamācība</a:t>
            </a:r>
            <a:endParaRPr kumimoji="0" lang="lv-LV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0" name="AutoShape 10"/>
          <p:cNvSpPr>
            <a:spLocks/>
          </p:cNvSpPr>
          <p:nvPr/>
        </p:nvSpPr>
        <p:spPr bwMode="auto">
          <a:xfrm>
            <a:off x="5143504" y="4929198"/>
            <a:ext cx="1674817" cy="714380"/>
          </a:xfrm>
          <a:prstGeom prst="accentCallout1">
            <a:avLst>
              <a:gd name="adj1" fmla="val 28481"/>
              <a:gd name="adj2" fmla="val 107935"/>
              <a:gd name="adj3" fmla="val -58861"/>
              <a:gd name="adj4" fmla="val 123810"/>
            </a:avLst>
          </a:prstGeom>
          <a:solidFill>
            <a:srgbClr val="FFFFFF"/>
          </a:solidFill>
          <a:ln w="9525">
            <a:solidFill>
              <a:srgbClr val="C00000"/>
            </a:solidFill>
            <a:miter lim="800000"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lv-LV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Tālumošanas</a:t>
            </a:r>
            <a:endParaRPr kumimoji="0" lang="lv-LV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lv-LV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komandas </a:t>
            </a:r>
            <a:endParaRPr kumimoji="0" lang="lv-LV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1" name="AutoShape 11"/>
          <p:cNvSpPr>
            <a:spLocks/>
          </p:cNvSpPr>
          <p:nvPr/>
        </p:nvSpPr>
        <p:spPr bwMode="auto">
          <a:xfrm>
            <a:off x="3143240" y="4643446"/>
            <a:ext cx="1073152" cy="428628"/>
          </a:xfrm>
          <a:prstGeom prst="accentCallout1">
            <a:avLst>
              <a:gd name="adj1" fmla="val 44556"/>
              <a:gd name="adj2" fmla="val 109676"/>
              <a:gd name="adj3" fmla="val -48514"/>
              <a:gd name="adj4" fmla="val 127097"/>
            </a:avLst>
          </a:prstGeom>
          <a:solidFill>
            <a:srgbClr val="FFFFFF"/>
          </a:solidFill>
          <a:ln w="9525">
            <a:solidFill>
              <a:srgbClr val="C00000"/>
            </a:solidFill>
            <a:miter lim="800000"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lv-LV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„Zebra”</a:t>
            </a:r>
            <a:endParaRPr kumimoji="0" lang="lv-LV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428596" y="6072206"/>
            <a:ext cx="84296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Šajā lietotnē atšķirībā no PowerPoint pamatelements nav </a:t>
            </a:r>
            <a:r>
              <a:rPr kumimoji="0" lang="lv-LV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slīds</a:t>
            </a:r>
            <a:r>
              <a:rPr kumimoji="0" lang="lv-LV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bet prezentāciju veido  apgabalos (pa grupām). Izvēlas izvietojumu tekstam un saraksta tekstu.</a:t>
            </a:r>
            <a:endParaRPr kumimoji="0" lang="lv-LV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714620"/>
            <a:ext cx="207170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9286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lv-LV" sz="2800" b="1" dirty="0"/>
              <a:t>Darba ar tekstu un objektiem izmanto  „Zebru”</a:t>
            </a:r>
            <a:r>
              <a:rPr lang="lv-LV" sz="2800" dirty="0"/>
              <a:t>	</a:t>
            </a:r>
          </a:p>
        </p:txBody>
      </p:sp>
      <p:sp>
        <p:nvSpPr>
          <p:cNvPr id="16386" name="AutoShape 2"/>
          <p:cNvSpPr>
            <a:spLocks/>
          </p:cNvSpPr>
          <p:nvPr/>
        </p:nvSpPr>
        <p:spPr bwMode="auto">
          <a:xfrm>
            <a:off x="5429256" y="2214554"/>
            <a:ext cx="2286016" cy="785818"/>
          </a:xfrm>
          <a:prstGeom prst="accentCallout1">
            <a:avLst>
              <a:gd name="adj1" fmla="val 29848"/>
              <a:gd name="adj2" fmla="val -5121"/>
              <a:gd name="adj3" fmla="val 193179"/>
              <a:gd name="adj4" fmla="val -50222"/>
            </a:avLst>
          </a:prstGeom>
          <a:solidFill>
            <a:srgbClr val="FFFFFF"/>
          </a:solidFill>
          <a:ln w="9525">
            <a:solidFill>
              <a:srgbClr val="C00000"/>
            </a:solidFill>
            <a:miter lim="800000"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lv-LV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Teksta  / objekta pārvietošana</a:t>
            </a:r>
            <a:endParaRPr kumimoji="0" lang="lv-LV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AutoShape 3"/>
          <p:cNvSpPr>
            <a:spLocks/>
          </p:cNvSpPr>
          <p:nvPr/>
        </p:nvSpPr>
        <p:spPr bwMode="auto">
          <a:xfrm>
            <a:off x="5357818" y="3214686"/>
            <a:ext cx="2000264" cy="642942"/>
          </a:xfrm>
          <a:prstGeom prst="accentCallout1">
            <a:avLst>
              <a:gd name="adj1" fmla="val 24356"/>
              <a:gd name="adj2" fmla="val -2534"/>
              <a:gd name="adj3" fmla="val 72707"/>
              <a:gd name="adj4" fmla="val -38212"/>
            </a:avLst>
          </a:prstGeom>
          <a:solidFill>
            <a:srgbClr val="FFFFFF"/>
          </a:solidFill>
          <a:ln w="9525">
            <a:solidFill>
              <a:srgbClr val="C00000"/>
            </a:solidFill>
            <a:miter lim="800000"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lv-LV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Teksta  / objekta izmēra maiņa</a:t>
            </a:r>
            <a:endParaRPr kumimoji="0" lang="lv-LV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AutoShape 4"/>
          <p:cNvSpPr>
            <a:spLocks/>
          </p:cNvSpPr>
          <p:nvPr/>
        </p:nvSpPr>
        <p:spPr bwMode="auto">
          <a:xfrm>
            <a:off x="5357818" y="4000504"/>
            <a:ext cx="1785950" cy="642942"/>
          </a:xfrm>
          <a:prstGeom prst="accentCallout1">
            <a:avLst>
              <a:gd name="adj1" fmla="val 32852"/>
              <a:gd name="adj2" fmla="val -3150"/>
              <a:gd name="adj3" fmla="val 19687"/>
              <a:gd name="adj4" fmla="val -29272"/>
            </a:avLst>
          </a:prstGeom>
          <a:solidFill>
            <a:srgbClr val="FFFFFF"/>
          </a:solidFill>
          <a:ln w="9525">
            <a:solidFill>
              <a:srgbClr val="C00000"/>
            </a:solidFill>
            <a:miter lim="800000"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lv-LV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Teksta  / objekta pagriešana</a:t>
            </a:r>
            <a:endParaRPr kumimoji="0" lang="lv-LV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AutoShape 5"/>
          <p:cNvSpPr>
            <a:spLocks/>
          </p:cNvSpPr>
          <p:nvPr/>
        </p:nvSpPr>
        <p:spPr bwMode="auto">
          <a:xfrm>
            <a:off x="857224" y="3071810"/>
            <a:ext cx="1900707" cy="799785"/>
          </a:xfrm>
          <a:prstGeom prst="accentCallout1">
            <a:avLst>
              <a:gd name="adj1" fmla="val 25824"/>
              <a:gd name="adj2" fmla="val 106833"/>
              <a:gd name="adj3" fmla="val 133446"/>
              <a:gd name="adj4" fmla="val 148434"/>
            </a:avLst>
          </a:prstGeom>
          <a:noFill/>
          <a:ln w="9525">
            <a:solidFill>
              <a:srgbClr val="C00000"/>
            </a:solidFill>
            <a:miter lim="800000"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lv-LV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Komandu saraksts</a:t>
            </a:r>
            <a:endParaRPr kumimoji="0" lang="lv-LV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429000"/>
            <a:ext cx="150019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571481"/>
            <a:ext cx="8229600" cy="228601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lv-LV" sz="2800" dirty="0"/>
              <a:t>Fona, teksta, rāmju un citu objektu krāsas var iestatīt, izvēloties no </a:t>
            </a:r>
            <a:r>
              <a:rPr lang="lv-LV" sz="2800" dirty="0" smtClean="0"/>
              <a:t>izvēlnes </a:t>
            </a:r>
            <a:r>
              <a:rPr lang="lv-LV" sz="2800" b="1" dirty="0" smtClean="0"/>
              <a:t>“</a:t>
            </a:r>
            <a:r>
              <a:rPr lang="lv-LV" sz="2800" b="1" dirty="0" err="1"/>
              <a:t>B</a:t>
            </a:r>
            <a:r>
              <a:rPr lang="lv-LV" sz="2800" b="1" dirty="0" err="1" smtClean="0"/>
              <a:t>ubble</a:t>
            </a:r>
            <a:r>
              <a:rPr lang="lv-LV" sz="2800" b="1" dirty="0" smtClean="0"/>
              <a:t>” </a:t>
            </a:r>
            <a:r>
              <a:rPr lang="lv-LV" sz="2800" dirty="0" smtClean="0"/>
              <a:t>saraksta </a:t>
            </a:r>
            <a:r>
              <a:rPr lang="lv-LV" sz="2800" b="1" dirty="0" err="1"/>
              <a:t>Colors</a:t>
            </a:r>
            <a:r>
              <a:rPr lang="lv-LV" sz="2800" b="1" dirty="0"/>
              <a:t> &amp; Fonts</a:t>
            </a:r>
            <a:r>
              <a:rPr lang="lv-LV" sz="2800" dirty="0"/>
              <a:t> gatavu </a:t>
            </a:r>
            <a:r>
              <a:rPr lang="lv-LV" sz="2800" dirty="0" smtClean="0"/>
              <a:t>dizainu </a:t>
            </a:r>
            <a:r>
              <a:rPr lang="lv-LV" sz="2800" dirty="0"/>
              <a:t>vai </a:t>
            </a:r>
            <a:r>
              <a:rPr lang="lv-LV" sz="2800" b="1" dirty="0" err="1"/>
              <a:t>Theme</a:t>
            </a:r>
            <a:r>
              <a:rPr lang="lv-LV" sz="2800" b="1" dirty="0"/>
              <a:t> </a:t>
            </a:r>
            <a:r>
              <a:rPr lang="lv-LV" sz="2800" b="1" dirty="0" err="1"/>
              <a:t>wizard</a:t>
            </a:r>
            <a:r>
              <a:rPr lang="lv-LV" sz="2800" b="1" dirty="0"/>
              <a:t> </a:t>
            </a:r>
            <a:r>
              <a:rPr lang="lv-LV" sz="2800" dirty="0"/>
              <a:t>un krāsu salikumu veidot pašiem.  (</a:t>
            </a:r>
            <a:r>
              <a:rPr lang="lv-LV" sz="2800" i="1" dirty="0"/>
              <a:t>Fontu nav ieteicams mainīt, jo citi neatpazīst latviešu burtus</a:t>
            </a:r>
            <a:r>
              <a:rPr lang="lv-LV" sz="2800" dirty="0"/>
              <a:t>).</a:t>
            </a:r>
          </a:p>
          <a:p>
            <a:endParaRPr lang="lv-LV" sz="28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071810"/>
            <a:ext cx="43243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4286279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lv-LV" sz="2800" dirty="0"/>
              <a:t>Prezentāciju papildina ar:</a:t>
            </a:r>
          </a:p>
          <a:p>
            <a:pPr lvl="0">
              <a:spcBef>
                <a:spcPts val="0"/>
              </a:spcBef>
            </a:pPr>
            <a:r>
              <a:rPr lang="lv-LV" sz="2800" u="sng" dirty="0"/>
              <a:t>Attēliem</a:t>
            </a:r>
            <a:r>
              <a:rPr lang="lv-LV" sz="2800" dirty="0"/>
              <a:t>. </a:t>
            </a:r>
            <a:r>
              <a:rPr lang="lv-LV" sz="2800" dirty="0" smtClean="0"/>
              <a:t>Lai </a:t>
            </a:r>
            <a:r>
              <a:rPr lang="lv-LV" sz="2800" dirty="0"/>
              <a:t>ievietotu attēlu, jāizvēlas </a:t>
            </a:r>
            <a:r>
              <a:rPr lang="lv-LV" sz="2800" dirty="0" smtClean="0"/>
              <a:t>no izvēlnes “</a:t>
            </a:r>
            <a:r>
              <a:rPr lang="lv-LV" sz="2800" b="1" dirty="0" err="1" smtClean="0"/>
              <a:t>Bubble</a:t>
            </a:r>
            <a:r>
              <a:rPr lang="lv-LV" sz="2800" dirty="0" smtClean="0"/>
              <a:t>” izvēlne </a:t>
            </a:r>
            <a:r>
              <a:rPr lang="lv-LV" sz="2800" b="1" dirty="0" err="1" smtClean="0"/>
              <a:t>Insert</a:t>
            </a:r>
            <a:r>
              <a:rPr lang="lv-LV" sz="2800" dirty="0" smtClean="0"/>
              <a:t>  </a:t>
            </a:r>
            <a:r>
              <a:rPr lang="lv-LV" sz="2800" dirty="0"/>
              <a:t>komanda </a:t>
            </a:r>
            <a:r>
              <a:rPr lang="lv-LV" sz="2800" b="1" dirty="0" err="1"/>
              <a:t>Load</a:t>
            </a:r>
            <a:r>
              <a:rPr lang="lv-LV" sz="2800" dirty="0"/>
              <a:t>. </a:t>
            </a:r>
          </a:p>
          <a:p>
            <a:pPr lvl="0">
              <a:spcBef>
                <a:spcPts val="0"/>
              </a:spcBef>
            </a:pPr>
            <a:r>
              <a:rPr lang="lv-LV" sz="2800" u="sng" dirty="0"/>
              <a:t>Bultiņām</a:t>
            </a:r>
            <a:r>
              <a:rPr lang="lv-LV" sz="2800" dirty="0"/>
              <a:t>. </a:t>
            </a:r>
            <a:r>
              <a:rPr lang="lv-LV" sz="2800" dirty="0" smtClean="0"/>
              <a:t>Jāizvēlas </a:t>
            </a:r>
            <a:r>
              <a:rPr lang="lv-LV" sz="2800" dirty="0"/>
              <a:t>no </a:t>
            </a:r>
            <a:r>
              <a:rPr lang="lv-LV" sz="2800" dirty="0" smtClean="0"/>
              <a:t>izvēlnes “</a:t>
            </a:r>
            <a:r>
              <a:rPr lang="lv-LV" sz="2800" b="1" dirty="0" err="1" smtClean="0"/>
              <a:t>Bubble</a:t>
            </a:r>
            <a:r>
              <a:rPr lang="lv-LV" sz="2800" dirty="0" smtClean="0"/>
              <a:t>” </a:t>
            </a:r>
            <a:r>
              <a:rPr lang="lv-LV" sz="2800" dirty="0"/>
              <a:t>izvēlne </a:t>
            </a:r>
            <a:r>
              <a:rPr lang="lv-LV" sz="2800" b="1" dirty="0" err="1" smtClean="0"/>
              <a:t>Insert</a:t>
            </a:r>
            <a:r>
              <a:rPr lang="lv-LV" sz="2800" dirty="0" smtClean="0"/>
              <a:t>  </a:t>
            </a:r>
            <a:r>
              <a:rPr lang="lv-LV" sz="2800" dirty="0"/>
              <a:t>komanda </a:t>
            </a:r>
            <a:r>
              <a:rPr lang="lv-LV" sz="2800" b="1" dirty="0" err="1"/>
              <a:t>Shape</a:t>
            </a:r>
            <a:r>
              <a:rPr lang="lv-LV" sz="2800" dirty="0"/>
              <a:t>.</a:t>
            </a:r>
          </a:p>
          <a:p>
            <a:pPr lvl="0">
              <a:spcBef>
                <a:spcPts val="0"/>
              </a:spcBef>
            </a:pPr>
            <a:r>
              <a:rPr lang="lv-LV" sz="2800" u="sng" dirty="0" err="1"/>
              <a:t>Youtube</a:t>
            </a:r>
            <a:r>
              <a:rPr lang="lv-LV" sz="2800" u="sng" dirty="0"/>
              <a:t> klipu</a:t>
            </a:r>
            <a:r>
              <a:rPr lang="lv-LV" sz="2800" dirty="0" smtClean="0"/>
              <a:t>. </a:t>
            </a:r>
            <a:r>
              <a:rPr lang="lv-LV" sz="2800" dirty="0"/>
              <a:t>Iepriekš </a:t>
            </a:r>
            <a:r>
              <a:rPr lang="lv-LV" sz="2800" u="sng" dirty="0" err="1">
                <a:hlinkClick r:id="rId2"/>
              </a:rPr>
              <a:t>www.youtube.com</a:t>
            </a:r>
            <a:r>
              <a:rPr lang="lv-LV" sz="2800" dirty="0"/>
              <a:t> jāsameklē klips un jādublē interneta adrese, tad no </a:t>
            </a:r>
            <a:r>
              <a:rPr lang="lv-LV" sz="2800" dirty="0" smtClean="0"/>
              <a:t>izvēlnes “</a:t>
            </a:r>
            <a:r>
              <a:rPr lang="lv-LV" sz="2800" b="1" dirty="0" err="1" smtClean="0"/>
              <a:t>Bubble</a:t>
            </a:r>
            <a:r>
              <a:rPr lang="lv-LV" sz="2800" dirty="0" smtClean="0"/>
              <a:t>” </a:t>
            </a:r>
            <a:r>
              <a:rPr lang="lv-LV" sz="2800" dirty="0"/>
              <a:t>izvēlnes </a:t>
            </a:r>
            <a:r>
              <a:rPr lang="lv-LV" sz="2800" b="1" dirty="0" err="1" smtClean="0"/>
              <a:t>Insert</a:t>
            </a:r>
            <a:r>
              <a:rPr lang="lv-LV" sz="2800" dirty="0" smtClean="0"/>
              <a:t>  </a:t>
            </a:r>
            <a:r>
              <a:rPr lang="lv-LV" sz="2800" dirty="0"/>
              <a:t>jāizvēlas komanda </a:t>
            </a:r>
            <a:r>
              <a:rPr lang="lv-LV" sz="2800" b="1" dirty="0" err="1"/>
              <a:t>You</a:t>
            </a:r>
            <a:r>
              <a:rPr lang="lv-LV" sz="2800" b="1" dirty="0"/>
              <a:t> </a:t>
            </a:r>
            <a:r>
              <a:rPr lang="lv-LV" sz="2800" b="1" dirty="0" err="1"/>
              <a:t>Tube</a:t>
            </a:r>
            <a:r>
              <a:rPr lang="lv-LV" sz="2800" b="1" dirty="0"/>
              <a:t> </a:t>
            </a:r>
            <a:r>
              <a:rPr lang="lv-LV" sz="2800" dirty="0"/>
              <a:t>un jāielīmē adrese. Demonstrācijas </a:t>
            </a:r>
            <a:r>
              <a:rPr lang="lv-LV" sz="2800" dirty="0" smtClean="0"/>
              <a:t>laikā klips tiks automātiski palaists</a:t>
            </a:r>
            <a:r>
              <a:rPr lang="lv-LV" sz="2800" dirty="0"/>
              <a:t>.</a:t>
            </a:r>
          </a:p>
          <a:p>
            <a:endParaRPr lang="lv-LV" sz="28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425589"/>
            <a:ext cx="2571768" cy="243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235745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lv-LV" sz="2800" b="1" dirty="0"/>
              <a:t>Rāmji (</a:t>
            </a:r>
            <a:r>
              <a:rPr lang="lv-LV" sz="2800" b="1" dirty="0" err="1"/>
              <a:t>Frame</a:t>
            </a:r>
            <a:r>
              <a:rPr lang="lv-LV" sz="2800" dirty="0" smtClean="0"/>
              <a:t>) </a:t>
            </a:r>
          </a:p>
          <a:p>
            <a:pPr marL="0" lvl="0" indent="0">
              <a:buNone/>
            </a:pPr>
            <a:r>
              <a:rPr lang="lv-LV" sz="2800" dirty="0" smtClean="0"/>
              <a:t>Objektus </a:t>
            </a:r>
            <a:r>
              <a:rPr lang="lv-LV" sz="2800" dirty="0"/>
              <a:t>apvieno rāmī. Demonstrējot parādās visi objekti, kas ievietoti rāmī, kā arī  atsevišķi var </a:t>
            </a:r>
            <a:r>
              <a:rPr lang="lv-LV" sz="2800" dirty="0" smtClean="0"/>
              <a:t>izcelt </a:t>
            </a:r>
            <a:r>
              <a:rPr lang="lv-LV" sz="2800" dirty="0"/>
              <a:t>kādu objektu, kas atrodas rāmī. Rāmji var būt apaļi, taisnstūrveida, kā iekavas vai neredzami. </a:t>
            </a:r>
          </a:p>
          <a:p>
            <a:endParaRPr lang="lv-LV" sz="28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500438"/>
            <a:ext cx="2428892" cy="209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406</Words>
  <Application>Microsoft Office PowerPoint</Application>
  <PresentationFormat>On-screen Show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Prezentācijas lietotne Prezi</vt:lpstr>
      <vt:lpstr>Uzdevums </vt:lpstr>
      <vt:lpstr>Risinājums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Prezentāciju lietotne Prezi</dc:title>
  <dc:creator>user</dc:creator>
  <cp:lastModifiedBy>Windows User</cp:lastModifiedBy>
  <cp:revision>15</cp:revision>
  <dcterms:created xsi:type="dcterms:W3CDTF">2011-05-15T15:51:33Z</dcterms:created>
  <dcterms:modified xsi:type="dcterms:W3CDTF">2011-12-20T08:31:20Z</dcterms:modified>
</cp:coreProperties>
</file>