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68" r:id="rId5"/>
    <p:sldId id="270" r:id="rId6"/>
    <p:sldId id="260" r:id="rId7"/>
    <p:sldId id="258" r:id="rId8"/>
    <p:sldId id="271" r:id="rId9"/>
    <p:sldId id="261" r:id="rId10"/>
    <p:sldId id="262" r:id="rId11"/>
    <p:sldId id="264" r:id="rId12"/>
    <p:sldId id="263" r:id="rId13"/>
    <p:sldId id="272" r:id="rId14"/>
    <p:sldId id="274" r:id="rId15"/>
    <p:sldId id="267" r:id="rId16"/>
    <p:sldId id="259" r:id="rId1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B00D1-7271-4970-AFF5-3B303E7F7436}" type="datetimeFigureOut">
              <a:rPr lang="lv-LV" smtClean="0"/>
              <a:pPr/>
              <a:t>2012.01.05.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7E28D-7CDF-4A29-87F4-1F041F78A114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file:///J:\matematika\profprojekts\TV3%20interneta%20port&#257;ls%20-%20Atkal%20pasaules%20gals!%20(video).fl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technologie.de/BIO/Navigation/EN/funding,did=46318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sz="8000" b="1" dirty="0" smtClean="0"/>
              <a:t> Varbūtība ikdienā</a:t>
            </a:r>
            <a:endParaRPr lang="lv-LV" sz="8000" b="1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21288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ESF </a:t>
            </a:r>
            <a:r>
              <a:rPr lang="en-US" dirty="0" err="1" smtClean="0"/>
              <a:t>projekts</a:t>
            </a:r>
            <a:r>
              <a:rPr lang="en-US" dirty="0" smtClean="0"/>
              <a:t> „</a:t>
            </a:r>
            <a:r>
              <a:rPr lang="en-US" dirty="0" err="1" smtClean="0"/>
              <a:t>Profesionālajā</a:t>
            </a:r>
            <a:r>
              <a:rPr lang="en-US" dirty="0" smtClean="0"/>
              <a:t> </a:t>
            </a:r>
            <a:r>
              <a:rPr lang="en-US" dirty="0" err="1" smtClean="0"/>
              <a:t>izglītībā</a:t>
            </a:r>
            <a:r>
              <a:rPr lang="en-US" dirty="0" smtClean="0"/>
              <a:t> </a:t>
            </a:r>
            <a:r>
              <a:rPr lang="en-US" dirty="0" err="1" smtClean="0"/>
              <a:t>iesaistīto</a:t>
            </a:r>
            <a:r>
              <a:rPr lang="en-US" dirty="0" smtClean="0"/>
              <a:t> </a:t>
            </a:r>
            <a:r>
              <a:rPr lang="en-US" dirty="0" err="1" smtClean="0"/>
              <a:t>vispārizglītojošo</a:t>
            </a:r>
            <a:r>
              <a:rPr lang="en-US" dirty="0" smtClean="0"/>
              <a:t> </a:t>
            </a:r>
            <a:r>
              <a:rPr lang="en-US" dirty="0" err="1" smtClean="0"/>
              <a:t>mācību</a:t>
            </a:r>
            <a:r>
              <a:rPr lang="en-US" dirty="0" smtClean="0"/>
              <a:t> </a:t>
            </a:r>
            <a:r>
              <a:rPr lang="en-US" dirty="0" err="1" smtClean="0"/>
              <a:t>priekšmetu</a:t>
            </a:r>
            <a:r>
              <a:rPr lang="en-US" dirty="0" smtClean="0"/>
              <a:t> </a:t>
            </a:r>
            <a:r>
              <a:rPr lang="en-US" dirty="0" err="1" smtClean="0"/>
              <a:t>pedagogu</a:t>
            </a:r>
            <a:r>
              <a:rPr lang="en-US" dirty="0" smtClean="0"/>
              <a:t> </a:t>
            </a:r>
            <a:r>
              <a:rPr lang="en-US" dirty="0" err="1" smtClean="0"/>
              <a:t>kompetences</a:t>
            </a:r>
            <a:r>
              <a:rPr lang="en-US" dirty="0" smtClean="0"/>
              <a:t> </a:t>
            </a:r>
            <a:r>
              <a:rPr lang="en-US" dirty="0" err="1" smtClean="0"/>
              <a:t>paaugstināšana</a:t>
            </a:r>
            <a:r>
              <a:rPr lang="en-US" dirty="0" smtClean="0"/>
              <a:t>” (</a:t>
            </a:r>
            <a:r>
              <a:rPr lang="en-US" dirty="0" err="1" smtClean="0"/>
              <a:t>vienošanās</a:t>
            </a:r>
            <a:r>
              <a:rPr lang="en-US" dirty="0" smtClean="0"/>
              <a:t> Nr. 2009/0274/1DP/1.2.1.1.2/09/IPIA/VIAA/003)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Ar statistisko metodi var noteikt nokrišņu,  temperatūras un citu meteoroloģisko rādītāju varbūtību konkrētajā vietā.</a:t>
            </a:r>
          </a:p>
          <a:p>
            <a:r>
              <a:rPr lang="lv-LV" dirty="0" smtClean="0"/>
              <a:t> Veicot  regulārus mērījumus ilgā laika periodā, var noteikt  , piemēram , kādam nokrišņu daudzumam ir vislielākā varbūtība  konkrētā mēnesī.</a:t>
            </a:r>
          </a:p>
          <a:p>
            <a:endParaRPr lang="lv-LV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Nokrišņu daudzums gada laikā Rīgā</a:t>
            </a:r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Ūdens temperatūra (C</a:t>
            </a:r>
            <a:r>
              <a:rPr lang="lv-LV" sz="12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lv-LV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  <a:p>
            <a:pPr algn="ctr">
              <a:buNone/>
            </a:pPr>
            <a:r>
              <a:rPr lang="lv-LV" sz="1200" dirty="0"/>
              <a:t> </a:t>
            </a:r>
            <a:r>
              <a:rPr lang="lv-LV" sz="1200" dirty="0" smtClean="0">
                <a:solidFill>
                  <a:srgbClr val="0070C0"/>
                </a:solidFill>
              </a:rPr>
              <a:t>Nokrišņu daudzums (mm)</a:t>
            </a:r>
          </a:p>
          <a:p>
            <a:pPr algn="ctr">
              <a:buNone/>
            </a:pPr>
            <a:r>
              <a:rPr lang="lv-LV" sz="1200" dirty="0"/>
              <a:t> </a:t>
            </a:r>
            <a:r>
              <a:rPr lang="lv-LV" sz="1200" dirty="0" smtClean="0"/>
              <a:t> </a:t>
            </a:r>
            <a:r>
              <a:rPr lang="lv-LV" sz="1200" dirty="0" smtClean="0">
                <a:solidFill>
                  <a:srgbClr val="009999"/>
                </a:solidFill>
              </a:rPr>
              <a:t>Nokrišņu dienu skaits</a:t>
            </a:r>
          </a:p>
          <a:p>
            <a:pPr algn="ctr">
              <a:buNone/>
            </a:pPr>
            <a:endParaRPr lang="lv-LV" sz="1200" dirty="0">
              <a:solidFill>
                <a:srgbClr val="009999"/>
              </a:solidFill>
            </a:endParaRPr>
          </a:p>
          <a:p>
            <a:pPr algn="ctr">
              <a:buNone/>
            </a:pPr>
            <a:endParaRPr lang="lv-LV" sz="1400" dirty="0">
              <a:solidFill>
                <a:srgbClr val="009999"/>
              </a:solidFill>
            </a:endParaRPr>
          </a:p>
        </p:txBody>
      </p:sp>
      <p:pic>
        <p:nvPicPr>
          <p:cNvPr id="6" name="Satura vietturis 3" descr="Lade Riga"/>
          <p:cNvPicPr>
            <a:picLocks/>
          </p:cNvPicPr>
          <p:nvPr/>
        </p:nvPicPr>
        <p:blipFill>
          <a:blip r:embed="rId2" cstate="print"/>
          <a:srcRect r="18577"/>
          <a:stretch>
            <a:fillRect/>
          </a:stretch>
        </p:blipFill>
        <p:spPr bwMode="auto">
          <a:xfrm>
            <a:off x="1691681" y="2492896"/>
            <a:ext cx="547260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 Temperatūras vidējie rādītāji Rīgā</a:t>
            </a:r>
            <a:br>
              <a:rPr lang="lv-LV" dirty="0" smtClean="0"/>
            </a:br>
            <a:r>
              <a:rPr lang="lv-LV" dirty="0" smtClean="0"/>
              <a:t> gada laikā</a:t>
            </a:r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sz="1400" dirty="0" smtClean="0">
                <a:solidFill>
                  <a:srgbClr val="FF0000"/>
                </a:solidFill>
              </a:rPr>
              <a:t>Maksimālā temperatūra</a:t>
            </a:r>
          </a:p>
          <a:p>
            <a:pPr algn="ctr">
              <a:buNone/>
            </a:pPr>
            <a:r>
              <a:rPr lang="lv-LV" sz="1400" dirty="0" smtClean="0">
                <a:solidFill>
                  <a:srgbClr val="0070C0"/>
                </a:solidFill>
              </a:rPr>
              <a:t>Minimālā temperatūra</a:t>
            </a:r>
          </a:p>
          <a:p>
            <a:pPr algn="ctr">
              <a:buNone/>
            </a:pPr>
            <a:r>
              <a:rPr lang="lv-LV" sz="1400" dirty="0" smtClean="0">
                <a:solidFill>
                  <a:srgbClr val="00B050"/>
                </a:solidFill>
              </a:rPr>
              <a:t>Relatīvais mitrums</a:t>
            </a:r>
          </a:p>
          <a:p>
            <a:endParaRPr lang="lv-LV" sz="1400" dirty="0">
              <a:solidFill>
                <a:srgbClr val="00B050"/>
              </a:solidFill>
            </a:endParaRPr>
          </a:p>
        </p:txBody>
      </p:sp>
      <p:pic>
        <p:nvPicPr>
          <p:cNvPr id="6" name="Satura vietturis 3" descr="Lade Riga"/>
          <p:cNvPicPr>
            <a:picLocks/>
          </p:cNvPicPr>
          <p:nvPr/>
        </p:nvPicPr>
        <p:blipFill>
          <a:blip r:embed="rId2" cstate="print"/>
          <a:srcRect r="17241"/>
          <a:stretch>
            <a:fillRect/>
          </a:stretch>
        </p:blipFill>
        <p:spPr bwMode="auto">
          <a:xfrm>
            <a:off x="1763688" y="2636912"/>
            <a:ext cx="496855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Kādi ir meteoroloģiskie mērījumi  ar vislielāko varbūtību katrā gada mēnesī  tavā  tuvākajā pilsētā!</a:t>
            </a:r>
          </a:p>
          <a:p>
            <a:r>
              <a:rPr lang="lv-LV" dirty="0" smtClean="0"/>
              <a:t> Sagatavo prezentāciju par  varbūtību meteoroloģijā!</a:t>
            </a:r>
          </a:p>
          <a:p>
            <a:endParaRPr lang="lv-LV" dirty="0"/>
          </a:p>
        </p:txBody>
      </p:sp>
      <p:pic>
        <p:nvPicPr>
          <p:cNvPr id="4" name="il_fi" descr="http://www.murmulis.lv/wp-content/uploads/2009/11/Iela-sniegs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293096"/>
            <a:ext cx="4509363" cy="218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100392" y="6237312"/>
            <a:ext cx="576064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Pasaules gals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</a:t>
            </a:r>
            <a:r>
              <a:rPr lang="lv-LV" dirty="0" smtClean="0">
                <a:hlinkClick r:id="rId2" action="ppaction://hlinkfile"/>
              </a:rPr>
              <a:t>Noskaties video !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lv-LV" dirty="0" smtClean="0"/>
              <a:t> Izpēti!</a:t>
            </a:r>
            <a:endParaRPr lang="lv-LV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lv-LV" dirty="0" smtClean="0"/>
              <a:t>Ar varbūtību saistīto problēmu -pastardienas  - cilvēces, zemes izzušanas pareģošanu!</a:t>
            </a:r>
          </a:p>
          <a:p>
            <a:pPr>
              <a:buNone/>
            </a:pPr>
            <a:r>
              <a:rPr lang="lv-LV" dirty="0" smtClean="0"/>
              <a:t> Izveido prezentāciju!</a:t>
            </a:r>
          </a:p>
          <a:p>
            <a:endParaRPr lang="lv-LV" dirty="0"/>
          </a:p>
        </p:txBody>
      </p:sp>
      <p:pic>
        <p:nvPicPr>
          <p:cNvPr id="7" name="il_fi" descr="http://t2.gstatic.com/images?q=tbn:ayL6krtlSl9hiM:http://www.lightspeedfineart.com/images/acme/doomsdaya.jpg&amp;t=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140968"/>
            <a:ext cx="5760639" cy="2864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Kreisā bultiņa 5">
            <a:hlinkClick r:id="rId3" action="ppaction://hlinksldjump"/>
          </p:cNvPr>
          <p:cNvSpPr/>
          <p:nvPr/>
        </p:nvSpPr>
        <p:spPr>
          <a:xfrm>
            <a:off x="8244408" y="6381328"/>
            <a:ext cx="432048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Izmantotie attēli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>
                <a:hlinkClick r:id="rId2"/>
              </a:rPr>
              <a:t>http://www.biotechnologie.de/BIO/Navigation/EN/funding,did=46318.html</a:t>
            </a:r>
            <a:r>
              <a:rPr lang="lv-LV" dirty="0" smtClean="0"/>
              <a:t>( Medicīna)</a:t>
            </a:r>
          </a:p>
          <a:p>
            <a:r>
              <a:rPr lang="lv-LV" dirty="0" err="1" smtClean="0"/>
              <a:t>www.freerepublic.com</a:t>
            </a:r>
            <a:r>
              <a:rPr lang="lv-LV" dirty="0" smtClean="0"/>
              <a:t>/</a:t>
            </a:r>
            <a:r>
              <a:rPr lang="lv-LV" dirty="0" err="1" smtClean="0"/>
              <a:t>focus</a:t>
            </a:r>
            <a:r>
              <a:rPr lang="lv-LV" dirty="0" smtClean="0"/>
              <a:t>/f-</a:t>
            </a:r>
            <a:r>
              <a:rPr lang="lv-LV" dirty="0" err="1" smtClean="0"/>
              <a:t>news</a:t>
            </a:r>
            <a:r>
              <a:rPr lang="lv-LV" dirty="0" smtClean="0"/>
              <a:t>/1975785/</a:t>
            </a:r>
            <a:r>
              <a:rPr lang="lv-LV" dirty="0" err="1" smtClean="0"/>
              <a:t>posts&amp;usg</a:t>
            </a:r>
            <a:r>
              <a:rPr lang="lv-LV" dirty="0" smtClean="0"/>
              <a:t> (pastardiena)</a:t>
            </a:r>
          </a:p>
          <a:p>
            <a:r>
              <a:rPr lang="lv-LV" dirty="0" smtClean="0"/>
              <a:t>http://buildaroo.com/wp-content/uploads/2010/11/ (Transporta līdzekļi)</a:t>
            </a:r>
          </a:p>
          <a:p>
            <a:r>
              <a:rPr lang="lv-LV" dirty="0" smtClean="0"/>
              <a:t>http://3.bp.blogspot.com/_ (smēķēšana)</a:t>
            </a:r>
          </a:p>
          <a:p>
            <a:r>
              <a:rPr lang="lv-LV" dirty="0" smtClean="0"/>
              <a:t>http://www.murmulis.lv/wp-content/uploads/2009/11/Iela-sniegs (sniegs)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>
                <a:hlinkClick r:id="rId2" action="ppaction://hlinksldjump"/>
              </a:rPr>
              <a:t>Apdrošināšana</a:t>
            </a:r>
            <a:endParaRPr lang="lv-LV" dirty="0" smtClean="0"/>
          </a:p>
          <a:p>
            <a:r>
              <a:rPr lang="lv-LV" dirty="0" smtClean="0"/>
              <a:t> </a:t>
            </a:r>
            <a:r>
              <a:rPr lang="lv-LV" dirty="0" smtClean="0">
                <a:hlinkClick r:id="rId3" action="ppaction://hlinksldjump"/>
              </a:rPr>
              <a:t>Medicīna</a:t>
            </a:r>
            <a:endParaRPr lang="lv-LV" dirty="0" smtClean="0"/>
          </a:p>
          <a:p>
            <a:r>
              <a:rPr lang="lv-LV" dirty="0" smtClean="0"/>
              <a:t> </a:t>
            </a:r>
            <a:r>
              <a:rPr lang="lv-LV" dirty="0" smtClean="0">
                <a:hlinkClick r:id="rId4" action="ppaction://hlinksldjump"/>
              </a:rPr>
              <a:t>Meteoroloģija</a:t>
            </a:r>
            <a:endParaRPr lang="lv-LV" dirty="0" smtClean="0"/>
          </a:p>
          <a:p>
            <a:r>
              <a:rPr lang="lv-LV" dirty="0" smtClean="0">
                <a:hlinkClick r:id="rId5" action="ppaction://hlinksldjump"/>
              </a:rPr>
              <a:t>Pareģošana</a:t>
            </a:r>
            <a:endParaRPr lang="lv-LV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apdrošināšanā</a:t>
            </a:r>
            <a:endParaRPr lang="lv-LV" dirty="0"/>
          </a:p>
        </p:txBody>
      </p:sp>
      <p:pic>
        <p:nvPicPr>
          <p:cNvPr id="4" name="il_fi" descr="http://i.liepajniekiem.lv/images/novada/130907_nekustamais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669674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    Apdrošinot īpašumu, apdrošināšanas iemaksas  lielums ir atkarīgs no  vairākiem paaugstināta riska faktoriem, kā piemēram:</a:t>
            </a:r>
          </a:p>
          <a:p>
            <a:pPr>
              <a:buNone/>
            </a:pPr>
            <a:endParaRPr lang="lv-LV" dirty="0" smtClean="0"/>
          </a:p>
          <a:p>
            <a:r>
              <a:rPr lang="lv-LV" dirty="0" smtClean="0"/>
              <a:t>vai tuvumā atrodas degvielas uzpildes stacija, </a:t>
            </a:r>
          </a:p>
          <a:p>
            <a:r>
              <a:rPr lang="lv-LV" dirty="0" smtClean="0"/>
              <a:t>naktsklubi, </a:t>
            </a:r>
          </a:p>
          <a:p>
            <a:r>
              <a:rPr lang="lv-LV" dirty="0" smtClean="0"/>
              <a:t>ķīmiskās rūpniecības uzņēmums u.c.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 No kā atkarīga apdrošināšanas  iemaksa   transporta līdzekļa apdrošināšanā!</a:t>
            </a:r>
          </a:p>
          <a:p>
            <a:r>
              <a:rPr lang="lv-LV" dirty="0" smtClean="0"/>
              <a:t> Sagatavo prezentāciju par varbūtību apdrošināšanā!</a:t>
            </a:r>
          </a:p>
          <a:p>
            <a:endParaRPr lang="lv-LV" dirty="0"/>
          </a:p>
        </p:txBody>
      </p:sp>
      <p:pic>
        <p:nvPicPr>
          <p:cNvPr id="4" name="il_fi" descr="http://buildaroo.com/wp-content/uploads/2010/11/BMW-Vision-EfficientDynamics-car-2-e12893685651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284984"/>
            <a:ext cx="446449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316416" y="6093296"/>
            <a:ext cx="36004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medicīnā</a:t>
            </a:r>
            <a:endParaRPr lang="lv-LV" dirty="0"/>
          </a:p>
        </p:txBody>
      </p:sp>
      <p:pic>
        <p:nvPicPr>
          <p:cNvPr id="4" name="il_fi" descr="http://www.biotechnologie.de/BIO/Redaktion/Bilder/en/Newsfotos/2006/regenerative-medizin,property=bild,bereich=bio,sprache=en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844824"/>
            <a:ext cx="604867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Riska faktori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Paaugstinātu varbūtību saslimt ar kādu slimību medicīnā sauc par riska faktoru.</a:t>
            </a:r>
          </a:p>
          <a:p>
            <a:r>
              <a:rPr lang="lv-LV" dirty="0"/>
              <a:t> </a:t>
            </a:r>
            <a:r>
              <a:rPr lang="lv-LV" dirty="0" smtClean="0"/>
              <a:t>Riska faktori  var būt gan fizioloģiskās cilvēka īpašības, gan ģenētiskās īpašības , gan apkārtējās vides ietekme.</a:t>
            </a:r>
          </a:p>
          <a:p>
            <a:r>
              <a:rPr lang="lv-LV" dirty="0"/>
              <a:t> </a:t>
            </a:r>
            <a:r>
              <a:rPr lang="lv-LV" dirty="0" smtClean="0"/>
              <a:t>Biežāk sastopamie riska faktori ir  alkohola lietošana, smēķēšana, liekais svars, ēšanas paradumi, mazkustīgums.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Uzzini!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 Kādi  riska faktori ir  Latvijā biežāk sastopamām slimībām!</a:t>
            </a:r>
          </a:p>
          <a:p>
            <a:r>
              <a:rPr lang="lv-LV" dirty="0" smtClean="0"/>
              <a:t> Sagatavo prezentāciju par varbūtību medicīnā!</a:t>
            </a:r>
          </a:p>
          <a:p>
            <a:endParaRPr lang="lv-LV" dirty="0"/>
          </a:p>
        </p:txBody>
      </p:sp>
      <p:pic>
        <p:nvPicPr>
          <p:cNvPr id="4" name="il_fi" descr="http://3.bp.blogspot.com/_cvQtG19HkmU/Sb1d4qBpI_I/AAAAAAAAAAU/hWS6HpXS9lo/s320/smok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501008"/>
            <a:ext cx="39604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reisā bultiņa 4">
            <a:hlinkClick r:id="rId3" action="ppaction://hlinksldjump"/>
          </p:cNvPr>
          <p:cNvSpPr/>
          <p:nvPr/>
        </p:nvSpPr>
        <p:spPr>
          <a:xfrm>
            <a:off x="8172400" y="6165304"/>
            <a:ext cx="432048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Varbūtība meteoroloģijā</a:t>
            </a:r>
            <a:endParaRPr lang="lv-LV" dirty="0"/>
          </a:p>
        </p:txBody>
      </p:sp>
      <p:pic>
        <p:nvPicPr>
          <p:cNvPr id="4" name="il_fi" descr="http://www.uominiemontagne.com/immagini/fronti_meteo_ansa.jpg"/>
          <p:cNvPicPr>
            <a:picLocks noGrp="1"/>
          </p:cNvPicPr>
          <p:nvPr>
            <p:ph idx="1"/>
          </p:nvPr>
        </p:nvPicPr>
        <p:blipFill>
          <a:blip r:embed="rId2" cstate="print"/>
          <a:srcRect b="9333"/>
          <a:stretch>
            <a:fillRect/>
          </a:stretch>
        </p:blipFill>
        <p:spPr bwMode="auto">
          <a:xfrm>
            <a:off x="1115616" y="1484784"/>
            <a:ext cx="669674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315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dizains</vt:lpstr>
      <vt:lpstr> Varbūtība ikdienā</vt:lpstr>
      <vt:lpstr>PowerPoint Presentation</vt:lpstr>
      <vt:lpstr> Varbūtība apdrošināšanā</vt:lpstr>
      <vt:lpstr>PowerPoint Presentation</vt:lpstr>
      <vt:lpstr>Uzzini!</vt:lpstr>
      <vt:lpstr> Varbūtība medicīnā</vt:lpstr>
      <vt:lpstr>Riska faktori</vt:lpstr>
      <vt:lpstr>Uzzini!</vt:lpstr>
      <vt:lpstr> Varbūtība meteoroloģijā</vt:lpstr>
      <vt:lpstr>PowerPoint Presentation</vt:lpstr>
      <vt:lpstr> Nokrišņu daudzums gada laikā Rīgā</vt:lpstr>
      <vt:lpstr> Temperatūras vidējie rādītāji Rīgā  gada laikā</vt:lpstr>
      <vt:lpstr>Uzzini!</vt:lpstr>
      <vt:lpstr>Pasaules gals</vt:lpstr>
      <vt:lpstr> Izpēti!</vt:lpstr>
      <vt:lpstr> Izmantotie attēli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VAIRA</dc:creator>
  <cp:lastModifiedBy>Windows User</cp:lastModifiedBy>
  <cp:revision>41</cp:revision>
  <dcterms:created xsi:type="dcterms:W3CDTF">2010-11-19T10:27:48Z</dcterms:created>
  <dcterms:modified xsi:type="dcterms:W3CDTF">2012-01-05T09:18:05Z</dcterms:modified>
</cp:coreProperties>
</file>