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67" r:id="rId4"/>
    <p:sldId id="302" r:id="rId5"/>
    <p:sldId id="303" r:id="rId6"/>
    <p:sldId id="304" r:id="rId7"/>
    <p:sldId id="308" r:id="rId8"/>
    <p:sldId id="300" r:id="rId9"/>
    <p:sldId id="305" r:id="rId10"/>
    <p:sldId id="309" r:id="rId11"/>
    <p:sldId id="306" r:id="rId12"/>
    <p:sldId id="291" r:id="rId13"/>
    <p:sldId id="307" r:id="rId14"/>
    <p:sldId id="299" r:id="rId15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  <a:srgbClr val="000099"/>
    <a:srgbClr val="FF6600"/>
    <a:srgbClr val="FF99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61CD5-B5F2-44B4-9BDB-CDDFE55B576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1E9AE-9AFD-4826-B32A-D9D4C5CA549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1700D-A666-4F46-A0BF-46F1E6672F5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90751-3CBE-4408-9FD1-21477364A88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173D8-D15E-4635-8AEC-BDFC4B31015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96279-C686-4B29-A7EB-4737DA6A877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50930-A19E-46A4-B8CE-0B7787A919AB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CD63-5BD0-4C73-8F12-660A7C7824D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1D71D-878C-4E9D-88F8-B564EDC9021F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3CE7B-591C-41C9-ACF2-23F6A851990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E159A-CF74-4A42-A99D-BD6CC8A4F37F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FE55-6CFA-4BE0-A705-C1CBFBBEC95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0C58F-DF00-4EA3-AA81-C2407EFB7C98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CA7F8-44AF-4F69-81FC-A4200127B05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E08B-7EBF-4F14-AEDE-E654E019BE7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7253B-AA32-43B4-B862-12E503193AF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38CB4-F42E-42AD-9C2C-9BF43E693AC8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17BF9-D1DD-4E4D-8E3D-EAD5B7C0617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DD2D1-2ACE-4E54-80E2-2DA9C2471A06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5ABE2-373D-4C49-8158-EAB691A1E43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CFD4B-CD43-4D3D-833F-D8AB21B90090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D2722-E0CB-448F-86C9-115223CF173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2068EF-1185-4A9C-94C6-2CA67688188B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E49C04-E4C6-4036-9A1D-F89903BBA25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01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dokumenti ar ietvariem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28596" y="435020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10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596" y="1148348"/>
            <a:ext cx="828680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HTML lapu ar horizontālu un vertikālu rāmi. Ievietot html dokumentus </a:t>
            </a:r>
            <a:r>
              <a:rPr lang="lv-LV" sz="2400" b="1" dirty="0" err="1" smtClean="0"/>
              <a:t>ramis_a.html</a:t>
            </a:r>
            <a:r>
              <a:rPr lang="lv-LV" sz="2400" dirty="0" smtClean="0"/>
              <a:t> , </a:t>
            </a:r>
            <a:r>
              <a:rPr lang="lv-LV" sz="2400" b="1" dirty="0" err="1" smtClean="0"/>
              <a:t>ramis_b.html</a:t>
            </a:r>
            <a:r>
              <a:rPr lang="lv-LV" sz="2400" dirty="0" smtClean="0"/>
              <a:t>, </a:t>
            </a:r>
            <a:r>
              <a:rPr lang="lv-LV" sz="2400" b="1" dirty="0" err="1" smtClean="0"/>
              <a:t>ramis_c.html</a:t>
            </a:r>
            <a:r>
              <a:rPr lang="lv-LV" sz="2400" dirty="0" smtClean="0"/>
              <a:t>. Saglabāt ar nosaukumu </a:t>
            </a:r>
            <a:r>
              <a:rPr lang="lv-LV" sz="2400" b="1" dirty="0" err="1" smtClean="0"/>
              <a:t>h&amp;v.html</a:t>
            </a:r>
            <a:r>
              <a:rPr lang="lv-LV" sz="2400" dirty="0" smtClean="0"/>
              <a:t>. </a:t>
            </a:r>
            <a:endParaRPr lang="lv-LV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69146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i="1" dirty="0">
                <a:solidFill>
                  <a:srgbClr val="000099"/>
                </a:solidFill>
              </a:rPr>
              <a:t>Piemērs: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3214686"/>
            <a:ext cx="4643437" cy="31019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Navigācijas rāmis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357313"/>
            <a:ext cx="686752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1643056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lv-LV" sz="2400" dirty="0" smtClean="0"/>
              <a:t>Izveidot HTML lapu par </a:t>
            </a:r>
            <a:r>
              <a:rPr lang="lv-LV" sz="2400" b="1" dirty="0" smtClean="0"/>
              <a:t>“Tīmekļa lapu veidošanu”, </a:t>
            </a:r>
            <a:r>
              <a:rPr lang="lv-LV" sz="2400" dirty="0" smtClean="0"/>
              <a:t>izmantojot kādu no ietvaru veidiem. HTML lapā ievietot savus izveidotos HTML dokumentus.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Izveidot </a:t>
            </a:r>
            <a:r>
              <a:rPr lang="lv-LV" sz="2400" b="1" i="1" dirty="0" smtClean="0"/>
              <a:t>html</a:t>
            </a:r>
            <a:r>
              <a:rPr lang="lv-LV" sz="2400" dirty="0" smtClean="0"/>
              <a:t> dokumentu un nosaukt </a:t>
            </a:r>
            <a:r>
              <a:rPr lang="lv-LV" sz="2400" b="1" i="1" dirty="0" err="1" smtClean="0"/>
              <a:t>saturs.html</a:t>
            </a:r>
            <a:endParaRPr lang="lv-LV" sz="2400" dirty="0" smtClean="0"/>
          </a:p>
          <a:p>
            <a:pPr marL="514350" indent="-514350">
              <a:buFont typeface="Arial" charset="0"/>
              <a:buNone/>
              <a:defRPr/>
            </a:pPr>
            <a:endParaRPr lang="lv-LV" sz="2400" dirty="0" smtClean="0"/>
          </a:p>
          <a:p>
            <a:pPr>
              <a:defRPr/>
            </a:pPr>
            <a:endParaRPr lang="lv-LV" dirty="0"/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642938" y="6416699"/>
            <a:ext cx="7929562" cy="369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lv-LV"/>
              <a:t>Atribūts </a:t>
            </a:r>
            <a:r>
              <a:rPr lang="lv-LV" b="1" i="1"/>
              <a:t>Target</a:t>
            </a:r>
            <a:r>
              <a:rPr lang="lv-LV"/>
              <a:t> – nosaka kāda operācija attiecas uz konkrēto ietvaru.</a:t>
            </a: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524146"/>
            <a:ext cx="31718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630634"/>
            <a:ext cx="6715172" cy="2590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86808" cy="78577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lv-LV" b="1" i="1" dirty="0" smtClean="0">
                <a:solidFill>
                  <a:srgbClr val="000099"/>
                </a:solidFill>
              </a:rPr>
              <a:t>Patstāvīgais darbs:</a:t>
            </a:r>
            <a:endParaRPr lang="lv-LV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6357982" cy="3585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85729"/>
            <a:ext cx="8229600" cy="642941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 startAt="2"/>
              <a:defRPr/>
            </a:pPr>
            <a:r>
              <a:rPr lang="lv-LV" sz="2400" dirty="0" smtClean="0"/>
              <a:t>Izveidot </a:t>
            </a:r>
            <a:r>
              <a:rPr lang="lv-LV" sz="2400" b="1" i="1" dirty="0" smtClean="0"/>
              <a:t>navigācijas rāmi !</a:t>
            </a:r>
            <a:endParaRPr lang="lv-LV" sz="2400" dirty="0" smtClean="0"/>
          </a:p>
          <a:p>
            <a:pPr marL="514350" indent="-514350">
              <a:buFont typeface="Arial" charset="0"/>
              <a:buNone/>
              <a:defRPr/>
            </a:pPr>
            <a:endParaRPr lang="lv-LV" sz="2400" dirty="0" smtClean="0"/>
          </a:p>
          <a:p>
            <a:pPr>
              <a:defRPr/>
            </a:pPr>
            <a:endParaRPr lang="lv-LV" dirty="0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4214818"/>
            <a:ext cx="6572296" cy="24561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87914"/>
            <a:ext cx="8572560" cy="468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dokumenti ar ietvariem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71675"/>
          </a:xfrm>
        </p:spPr>
        <p:txBody>
          <a:bodyPr/>
          <a:lstStyle/>
          <a:p>
            <a:r>
              <a:rPr lang="lv-LV" smtClean="0"/>
              <a:t>Pārlūkprogrammas logu var sadalīt vairākos taisnstūra apgabalos, ko sauc par ietvariem (frame). Katru ietvaru veido atsevišķs HTML dokuments.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643313"/>
            <a:ext cx="8228012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-214313"/>
            <a:ext cx="8229600" cy="114300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Tags FRAMESET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63" y="785813"/>
          <a:ext cx="8229600" cy="914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543296"/>
                <a:gridCol w="468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Pamattags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500063" y="1714500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lv-LV" sz="4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Frameset</a:t>
            </a:r>
            <a:r>
              <a:rPr lang="lv-LV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parametri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285750" y="2493963"/>
          <a:ext cx="8572560" cy="405385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306838"/>
                <a:gridCol w="1979442"/>
                <a:gridCol w="4286280"/>
              </a:tblGrid>
              <a:tr h="421887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Parametri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471494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rows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Horizontālo ietvaru skaits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571504">
                <a:tc gridSpan="2"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 rows="25%,50%,25%"&gt;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b="0" dirty="0" smtClean="0">
                          <a:latin typeface="Arial" pitchFamily="34" charset="0"/>
                          <a:cs typeface="Arial" pitchFamily="34" charset="0"/>
                        </a:rPr>
                        <a:t>Sadalījums horizontāli: 1 ietvars -25%, 2 – 50%, 3 – 25%</a:t>
                      </a:r>
                      <a:endParaRPr lang="lv-LV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0050">
                <a:tc gridSpan="2">
                  <a:txBody>
                    <a:bodyPr/>
                    <a:lstStyle/>
                    <a:p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 rows=“30%,*"&gt; </a:t>
                      </a:r>
                      <a:endParaRPr lang="lv-LV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 smtClean="0">
                          <a:latin typeface="Arial" pitchFamily="34" charset="0"/>
                          <a:cs typeface="Arial" pitchFamily="34" charset="0"/>
                        </a:rPr>
                        <a:t>Sadalījums: 1 ietvars - 30%, pārējais – 70%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3436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rows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=“*,2*,3*"&gt; 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b="0" dirty="0" smtClean="0">
                          <a:latin typeface="Arial" pitchFamily="34" charset="0"/>
                          <a:cs typeface="Arial" pitchFamily="34" charset="0"/>
                        </a:rPr>
                        <a:t>augstuma attiecība 1:2:3</a:t>
                      </a:r>
                      <a:endParaRPr lang="lv-LV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19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cols</a:t>
                      </a:r>
                      <a:endParaRPr lang="lv-LV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Vertikālo ietvaru skaits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39053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 cols=“25%, 50%,25%"&gt;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 smtClean="0">
                          <a:latin typeface="Arial" pitchFamily="34" charset="0"/>
                          <a:cs typeface="Arial" pitchFamily="34" charset="0"/>
                        </a:rPr>
                        <a:t>Sadalījums vertikāli: 1 ietvars -25%, 2 – 50%, 3 – 25%</a:t>
                      </a:r>
                      <a:endParaRPr lang="lv-LV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053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b="0" dirty="0" err="1" smtClean="0">
                          <a:latin typeface="Arial" pitchFamily="34" charset="0"/>
                          <a:cs typeface="Arial" pitchFamily="34" charset="0"/>
                        </a:rPr>
                        <a:t>frameset</a:t>
                      </a:r>
                      <a:r>
                        <a:rPr lang="lv-LV" sz="2000" b="0" dirty="0" smtClean="0">
                          <a:latin typeface="Arial" pitchFamily="34" charset="0"/>
                          <a:cs typeface="Arial" pitchFamily="34" charset="0"/>
                        </a:rPr>
                        <a:t> cols=“30%,*"&gt;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 smtClean="0">
                          <a:latin typeface="Arial" pitchFamily="34" charset="0"/>
                          <a:cs typeface="Arial" pitchFamily="34" charset="0"/>
                        </a:rPr>
                        <a:t>Sadalījums: 1 ietvars -30%, 2 – 70%</a:t>
                      </a:r>
                      <a:endParaRPr lang="lv-LV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lv-LV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Tags FRAME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63" y="1071563"/>
          <a:ext cx="8229600" cy="28346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71937"/>
                <a:gridCol w="41576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frame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Atsevišķa ietvara īpašības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frame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src="ramis_a.html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" 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Parāda ceļu pie HTML dokumenta,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kurš parādīsies ietvarā.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Cik ir ietvaru, tikpat ir jābūt arī tagiem </a:t>
                      </a:r>
                      <a:r>
                        <a:rPr lang="lv-LV" sz="24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Frame</a:t>
                      </a:r>
                      <a:r>
                        <a:rPr lang="lv-LV" sz="24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!!!</a:t>
                      </a:r>
                      <a:endParaRPr lang="lv-LV" sz="2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500063" y="1714500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lv-LV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142875" y="714375"/>
          <a:ext cx="8929718" cy="528440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306844"/>
                <a:gridCol w="6622874"/>
              </a:tblGrid>
              <a:tr h="421887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Parametri</a:t>
                      </a:r>
                      <a:endParaRPr lang="lv-LV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funkcija</a:t>
                      </a:r>
                      <a:endParaRPr lang="lv-LV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494">
                <a:tc>
                  <a:txBody>
                    <a:bodyPr/>
                    <a:lstStyle/>
                    <a:p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src</a:t>
                      </a:r>
                      <a:endParaRPr lang="lv-LV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Parāda ceļu pie HTML dokumenta </a:t>
                      </a:r>
                    </a:p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000" dirty="0" err="1" smtClean="0">
                          <a:latin typeface="Arial" pitchFamily="34" charset="0"/>
                          <a:cs typeface="Arial" pitchFamily="34" charset="0"/>
                        </a:rPr>
                        <a:t>frame</a:t>
                      </a:r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000" dirty="0" err="1" smtClean="0">
                          <a:latin typeface="Arial" pitchFamily="34" charset="0"/>
                          <a:cs typeface="Arial" pitchFamily="34" charset="0"/>
                        </a:rPr>
                        <a:t>src="ramis_a.html</a:t>
                      </a:r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" &gt;</a:t>
                      </a:r>
                      <a:endParaRPr lang="lv-LV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scrolling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lv-LV" sz="1800" dirty="0" err="1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lv-LV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lv-LV" sz="1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lv-LV" sz="1800" dirty="0" smtClean="0">
                          <a:latin typeface="Arial" pitchFamily="34" charset="0"/>
                          <a:cs typeface="Arial" pitchFamily="34" charset="0"/>
                        </a:rPr>
                        <a:t>Auto</a:t>
                      </a:r>
                      <a:endParaRPr lang="lv-LV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Iespējams regulēt ritjoslas.</a:t>
                      </a:r>
                    </a:p>
                    <a:p>
                      <a:r>
                        <a:rPr lang="lv-LV" sz="1800" dirty="0" smtClean="0">
                          <a:latin typeface="Arial" pitchFamily="34" charset="0"/>
                          <a:cs typeface="Arial" pitchFamily="34" charset="0"/>
                        </a:rPr>
                        <a:t>Ritjoslas parādās vienmēr;</a:t>
                      </a:r>
                    </a:p>
                    <a:p>
                      <a:r>
                        <a:rPr lang="lv-LV" sz="1800" dirty="0" smtClean="0">
                          <a:latin typeface="Arial" pitchFamily="34" charset="0"/>
                          <a:cs typeface="Arial" pitchFamily="34" charset="0"/>
                        </a:rPr>
                        <a:t>Ritjoslas neparādās;</a:t>
                      </a:r>
                    </a:p>
                    <a:p>
                      <a:r>
                        <a:rPr lang="lv-LV" sz="1800" dirty="0" smtClean="0">
                          <a:latin typeface="Arial" pitchFamily="34" charset="0"/>
                          <a:cs typeface="Arial" pitchFamily="34" charset="0"/>
                        </a:rPr>
                        <a:t>Ritjoslas parādās pēc vajadzības.</a:t>
                      </a:r>
                      <a:endParaRPr lang="lv-LV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050">
                <a:tc>
                  <a:txBody>
                    <a:bodyPr/>
                    <a:lstStyle/>
                    <a:p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marginwidth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</a:p>
                    <a:p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marginheight</a:t>
                      </a:r>
                      <a:endParaRPr lang="lv-LV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Nosaka teksta atkāpi no ietvara malas pa horizontāli un pa vertikāli. Atkāpi iestata pikseļos.</a:t>
                      </a:r>
                      <a:endParaRPr lang="lv-LV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noresize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Neļauj lietotājam izmainīt tekošā ietvara izmērus.</a:t>
                      </a:r>
                      <a:endParaRPr lang="lv-LV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frameborder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Nosaka vai ietvaram parādās rāmis (</a:t>
                      </a:r>
                      <a:r>
                        <a:rPr lang="lv-LV" sz="2000" b="1" dirty="0" smtClean="0">
                          <a:latin typeface="Arial" pitchFamily="34" charset="0"/>
                          <a:cs typeface="Arial" pitchFamily="34" charset="0"/>
                        </a:rPr>
                        <a:t>frameborder=“1”</a:t>
                      </a:r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 – rāmis ir; </a:t>
                      </a:r>
                      <a:r>
                        <a:rPr lang="lv-LV" sz="2000" b="1" dirty="0" smtClean="0">
                          <a:latin typeface="Arial" pitchFamily="34" charset="0"/>
                          <a:cs typeface="Arial" pitchFamily="34" charset="0"/>
                        </a:rPr>
                        <a:t>frameborder=“0”</a:t>
                      </a:r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 – rāmis nav). </a:t>
                      </a:r>
                      <a:endParaRPr lang="lv-LV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b="1" dirty="0" err="1" smtClean="0"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lv-LV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2000" dirty="0" smtClean="0">
                          <a:latin typeface="Arial" pitchFamily="34" charset="0"/>
                          <a:cs typeface="Arial" pitchFamily="34" charset="0"/>
                        </a:rPr>
                        <a:t>Ar šo parametru tekošajam ietvaram piešķir iekšējo vārdu</a:t>
                      </a:r>
                      <a:endParaRPr lang="lv-LV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582612"/>
          </a:xfrm>
        </p:spPr>
        <p:txBody>
          <a:bodyPr/>
          <a:lstStyle/>
          <a:p>
            <a:pPr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Frame</a:t>
            </a: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parametri</a:t>
            </a:r>
            <a:b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lv-LV" dirty="0"/>
          </a:p>
        </p:txBody>
      </p:sp>
      <p:sp>
        <p:nvSpPr>
          <p:cNvPr id="6174" name="TextBox 9"/>
          <p:cNvSpPr txBox="1">
            <a:spLocks noChangeArrowheads="1"/>
          </p:cNvSpPr>
          <p:nvPr/>
        </p:nvSpPr>
        <p:spPr bwMode="auto">
          <a:xfrm>
            <a:off x="285750" y="5956300"/>
            <a:ext cx="8643938" cy="83026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lv-LV" sz="2400"/>
              <a:t>&lt;frame  name=“a” src="ramis_a.html" marginwidth="10" marginheight="10" scrolling="auto" frameborder="0"&gt;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Horizontālais rāmis</a:t>
            </a: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18" y="1571628"/>
            <a:ext cx="5172074" cy="378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28596" y="435020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noProof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9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596" y="1148348"/>
            <a:ext cx="8286808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HTML lapu ar horizontālu rāmi. Augšējā rāmī ievietot html dokumentu </a:t>
            </a:r>
            <a:r>
              <a:rPr lang="lv-LV" sz="2400" b="1" dirty="0" err="1" smtClean="0"/>
              <a:t>ramis_a.html</a:t>
            </a:r>
            <a:r>
              <a:rPr lang="lv-LV" sz="2400" dirty="0" smtClean="0"/>
              <a:t> , vidējā rāmī – </a:t>
            </a:r>
            <a:r>
              <a:rPr lang="lv-LV" sz="2400" b="1" dirty="0" err="1" smtClean="0"/>
              <a:t>ramis_b.html</a:t>
            </a:r>
            <a:r>
              <a:rPr lang="lv-LV" sz="2400" dirty="0" smtClean="0"/>
              <a:t>, apakšējā rāmī  - </a:t>
            </a:r>
            <a:r>
              <a:rPr lang="lv-LV" sz="2400" b="1" dirty="0" err="1" smtClean="0"/>
              <a:t>ramis_c.html</a:t>
            </a:r>
            <a:r>
              <a:rPr lang="lv-LV" sz="2400" dirty="0" smtClean="0"/>
              <a:t>. Saglabāt ar nosaukumu </a:t>
            </a:r>
            <a:r>
              <a:rPr lang="lv-LV" sz="2400" b="1" dirty="0" err="1" smtClean="0"/>
              <a:t>horizontalais_ramis.html</a:t>
            </a:r>
            <a:r>
              <a:rPr lang="lv-LV" sz="2400" dirty="0" smtClean="0"/>
              <a:t>. </a:t>
            </a:r>
            <a:endParaRPr lang="lv-LV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6" y="3286124"/>
            <a:ext cx="8858280" cy="19353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7158" y="269146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i="1" dirty="0">
                <a:solidFill>
                  <a:srgbClr val="000099"/>
                </a:solidFill>
              </a:rPr>
              <a:t>Piemērs: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Vertikālais rāmis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785938"/>
            <a:ext cx="72136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Horizontālais un vertikālais rāmis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47788"/>
            <a:ext cx="74676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443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HTML dokumenti ar ietvariem</vt:lpstr>
      <vt:lpstr>HTML dokumenti ar ietvariem</vt:lpstr>
      <vt:lpstr>Tags FRAMESET</vt:lpstr>
      <vt:lpstr>Tags FRAME</vt:lpstr>
      <vt:lpstr> Frame parametri </vt:lpstr>
      <vt:lpstr>Horizontālais rāmis</vt:lpstr>
      <vt:lpstr>PowerPoint Presentation</vt:lpstr>
      <vt:lpstr>Vertikālais rāmis</vt:lpstr>
      <vt:lpstr>Horizontālais un vertikālais rāmis</vt:lpstr>
      <vt:lpstr>PowerPoint Presentation</vt:lpstr>
      <vt:lpstr>Navigācijas rāmis</vt:lpstr>
      <vt:lpstr>Patstāvīgais darbs:</vt:lpstr>
      <vt:lpstr>PowerPoint Presentation</vt:lpstr>
      <vt:lpstr>PowerPoint Presentation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Tīmekļa lapu veidošana</dc:title>
  <dc:creator>S96F</dc:creator>
  <cp:lastModifiedBy>Windows User</cp:lastModifiedBy>
  <cp:revision>168</cp:revision>
  <dcterms:created xsi:type="dcterms:W3CDTF">2011-01-12T09:36:58Z</dcterms:created>
  <dcterms:modified xsi:type="dcterms:W3CDTF">2011-12-20T08:28:16Z</dcterms:modified>
</cp:coreProperties>
</file>