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74" r:id="rId4"/>
    <p:sldId id="268" r:id="rId5"/>
    <p:sldId id="275" r:id="rId6"/>
    <p:sldId id="278" r:id="rId7"/>
    <p:sldId id="273" r:id="rId8"/>
    <p:sldId id="279" r:id="rId9"/>
    <p:sldId id="280" r:id="rId10"/>
    <p:sldId id="281" r:id="rId11"/>
    <p:sldId id="282" r:id="rId12"/>
    <p:sldId id="283" r:id="rId13"/>
    <p:sldId id="285" r:id="rId14"/>
    <p:sldId id="288" r:id="rId15"/>
    <p:sldId id="291" r:id="rId16"/>
    <p:sldId id="289" r:id="rId17"/>
    <p:sldId id="286" r:id="rId18"/>
    <p:sldId id="287" r:id="rId19"/>
    <p:sldId id="290" r:id="rId20"/>
    <p:sldId id="284" r:id="rId21"/>
    <p:sldId id="266" r:id="rId22"/>
    <p:sldId id="277" r:id="rId23"/>
    <p:sldId id="267" r:id="rId2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1ADE-EB03-4777-8A46-63E82134016A}" type="datetimeFigureOut">
              <a:rPr lang="lv-LV" smtClean="0"/>
              <a:t>2012.05.09.</a:t>
            </a:fld>
            <a:endParaRPr lang="lv-LV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1ADE-EB03-4777-8A46-63E82134016A}" type="datetimeFigureOut">
              <a:rPr lang="lv-LV" smtClean="0"/>
              <a:t>2012.05.09.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1ADE-EB03-4777-8A46-63E82134016A}" type="datetimeFigureOut">
              <a:rPr lang="lv-LV" smtClean="0"/>
              <a:t>2012.05.09.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1ADE-EB03-4777-8A46-63E82134016A}" type="datetimeFigureOut">
              <a:rPr lang="lv-LV" smtClean="0"/>
              <a:t>2012.05.09.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1ADE-EB03-4777-8A46-63E82134016A}" type="datetimeFigureOut">
              <a:rPr lang="lv-LV" smtClean="0"/>
              <a:t>2012.05.09.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1ADE-EB03-4777-8A46-63E82134016A}" type="datetimeFigureOut">
              <a:rPr lang="lv-LV" smtClean="0"/>
              <a:t>2012.05.09.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1ADE-EB03-4777-8A46-63E82134016A}" type="datetimeFigureOut">
              <a:rPr lang="lv-LV" smtClean="0"/>
              <a:t>2012.05.09.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1ADE-EB03-4777-8A46-63E82134016A}" type="datetimeFigureOut">
              <a:rPr lang="lv-LV" smtClean="0"/>
              <a:t>2012.05.09.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1ADE-EB03-4777-8A46-63E82134016A}" type="datetimeFigureOut">
              <a:rPr lang="lv-LV" smtClean="0"/>
              <a:t>2012.05.09.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1ADE-EB03-4777-8A46-63E82134016A}" type="datetimeFigureOut">
              <a:rPr lang="lv-LV" smtClean="0"/>
              <a:t>2012.05.09.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attēla ikonas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1ADE-EB03-4777-8A46-63E82134016A}" type="datetimeFigureOut">
              <a:rPr lang="lv-LV" smtClean="0"/>
              <a:t>2012.05.09.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A31ADE-EB03-4777-8A46-63E82134016A}" type="datetimeFigureOut">
              <a:rPr lang="lv-LV" smtClean="0"/>
              <a:t>2012.05.09.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50"/>
                </a:solidFill>
              </a:rPr>
              <a:t>Deutsch für </a:t>
            </a:r>
            <a:r>
              <a:rPr lang="de-DE" dirty="0">
                <a:solidFill>
                  <a:srgbClr val="00B050"/>
                </a:solidFill>
              </a:rPr>
              <a:t>A</a:t>
            </a:r>
            <a:r>
              <a:rPr lang="de-DE" dirty="0" smtClean="0">
                <a:solidFill>
                  <a:srgbClr val="00B050"/>
                </a:solidFill>
              </a:rPr>
              <a:t>nfänger </a:t>
            </a:r>
            <a:r>
              <a:rPr lang="de-DE" dirty="0" smtClean="0">
                <a:solidFill>
                  <a:srgbClr val="00B050"/>
                </a:solidFill>
              </a:rPr>
              <a:t>VI</a:t>
            </a:r>
            <a:endParaRPr lang="lv-LV" dirty="0">
              <a:solidFill>
                <a:srgbClr val="00B050"/>
              </a:solidFill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b="1" dirty="0" smtClean="0">
              <a:solidFill>
                <a:srgbClr val="00B050"/>
              </a:solidFill>
            </a:endParaRPr>
          </a:p>
          <a:p>
            <a:r>
              <a:rPr lang="de-DE" b="1" dirty="0" err="1" smtClean="0">
                <a:solidFill>
                  <a:srgbClr val="00B050"/>
                </a:solidFill>
              </a:rPr>
              <a:t>Dr.philol</a:t>
            </a:r>
            <a:r>
              <a:rPr lang="de-DE" b="1" dirty="0" smtClean="0">
                <a:solidFill>
                  <a:srgbClr val="00B050"/>
                </a:solidFill>
              </a:rPr>
              <a:t>. Karine </a:t>
            </a:r>
            <a:r>
              <a:rPr lang="de-DE" b="1" dirty="0" err="1" smtClean="0">
                <a:solidFill>
                  <a:srgbClr val="00B050"/>
                </a:solidFill>
              </a:rPr>
              <a:t>Laganovska</a:t>
            </a:r>
            <a:endParaRPr lang="lv-LV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1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/>
              <a:t>ETWAS BESCHREIBEN</a:t>
            </a:r>
            <a:endParaRPr lang="lv-LV" sz="4000" i="1" dirty="0"/>
          </a:p>
        </p:txBody>
      </p:sp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109728" indent="0" algn="just">
              <a:buNone/>
            </a:pPr>
            <a:endParaRPr lang="lv-LV" sz="3200" b="1" dirty="0" smtClean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r>
              <a:rPr lang="de-DE" sz="7000" b="1" dirty="0" smtClean="0"/>
              <a:t>Billig                                                      </a:t>
            </a:r>
            <a:r>
              <a:rPr lang="de-DE" sz="7000" b="1" dirty="0"/>
              <a:t/>
            </a:r>
            <a:br>
              <a:rPr lang="de-DE" sz="7000" b="1" dirty="0"/>
            </a:br>
            <a:r>
              <a:rPr lang="de-DE" sz="7000" b="1" dirty="0"/>
              <a:t>Breit</a:t>
            </a:r>
            <a:br>
              <a:rPr lang="de-DE" sz="7000" b="1" dirty="0"/>
            </a:br>
            <a:r>
              <a:rPr lang="de-DE" sz="7000" b="1" dirty="0"/>
              <a:t>Dunkel</a:t>
            </a:r>
            <a:br>
              <a:rPr lang="de-DE" sz="7000" b="1" dirty="0"/>
            </a:br>
            <a:r>
              <a:rPr lang="de-DE" sz="7000" b="1" dirty="0"/>
              <a:t>Freundlich</a:t>
            </a:r>
            <a:br>
              <a:rPr lang="de-DE" sz="7000" b="1" dirty="0"/>
            </a:br>
            <a:r>
              <a:rPr lang="de-DE" sz="7000" b="1" dirty="0"/>
              <a:t>Groß</a:t>
            </a:r>
            <a:br>
              <a:rPr lang="de-DE" sz="7000" b="1" dirty="0"/>
            </a:br>
            <a:r>
              <a:rPr lang="de-DE" sz="7000" b="1" dirty="0"/>
              <a:t/>
            </a:r>
            <a:br>
              <a:rPr lang="de-DE" sz="7000" b="1" dirty="0"/>
            </a:br>
            <a:r>
              <a:rPr lang="de-DE" sz="7000" b="1" dirty="0"/>
              <a:t>Hässlich</a:t>
            </a:r>
            <a:br>
              <a:rPr lang="de-DE" sz="7000" b="1" dirty="0"/>
            </a:br>
            <a:r>
              <a:rPr lang="de-DE" sz="7000" b="1" dirty="0"/>
              <a:t>Hell</a:t>
            </a:r>
            <a:br>
              <a:rPr lang="de-DE" sz="7000" b="1" dirty="0"/>
            </a:br>
            <a:r>
              <a:rPr lang="de-DE" sz="7000" b="1" dirty="0"/>
              <a:t>Höflich</a:t>
            </a:r>
            <a:br>
              <a:rPr lang="de-DE" sz="7000" b="1" dirty="0"/>
            </a:br>
            <a:r>
              <a:rPr lang="de-DE" sz="7000" b="1" dirty="0"/>
              <a:t>Interessant</a:t>
            </a:r>
            <a:br>
              <a:rPr lang="de-DE" sz="7000" b="1" dirty="0"/>
            </a:br>
            <a:r>
              <a:rPr lang="de-DE" sz="7000" b="1" dirty="0"/>
              <a:t>Klein</a:t>
            </a:r>
            <a:r>
              <a:rPr lang="de-DE" sz="5100" dirty="0"/>
              <a:t/>
            </a:r>
            <a:br>
              <a:rPr lang="de-DE" sz="5100" dirty="0"/>
            </a:br>
            <a:r>
              <a:rPr lang="de-DE" sz="5100" dirty="0"/>
              <a:t/>
            </a:r>
            <a:br>
              <a:rPr lang="de-DE" sz="5100" dirty="0"/>
            </a:br>
            <a:r>
              <a:rPr lang="lv-LV" sz="5100" dirty="0"/>
              <a:t/>
            </a:r>
            <a:br>
              <a:rPr lang="lv-LV" sz="5100" dirty="0"/>
            </a:br>
            <a:endParaRPr lang="de-DE" sz="51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/>
              <a:t>ETWAS BESCHREIBEN</a:t>
            </a:r>
            <a:endParaRPr lang="lv-LV" sz="4000" i="1" dirty="0"/>
          </a:p>
        </p:txBody>
      </p:sp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just">
              <a:buNone/>
            </a:pPr>
            <a:endParaRPr lang="lv-LV" sz="2000" b="1" dirty="0" smtClean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r>
              <a:rPr lang="de-DE" sz="2800" b="1" dirty="0"/>
              <a:t>Modern</a:t>
            </a:r>
            <a:br>
              <a:rPr lang="de-DE" sz="2800" b="1" dirty="0"/>
            </a:br>
            <a:r>
              <a:rPr lang="de-DE" sz="2800" b="1" dirty="0" smtClean="0"/>
              <a:t>Neu</a:t>
            </a:r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b="1" dirty="0" smtClean="0"/>
              <a:t>Ruhig</a:t>
            </a:r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b="1" dirty="0"/>
              <a:t>Schmal</a:t>
            </a:r>
            <a:br>
              <a:rPr lang="de-DE" sz="2800" b="1" dirty="0"/>
            </a:br>
            <a:r>
              <a:rPr lang="de-DE" sz="2800" b="1" dirty="0"/>
              <a:t>Schön</a:t>
            </a:r>
            <a:br>
              <a:rPr lang="de-DE" sz="2800" b="1" dirty="0"/>
            </a:br>
            <a:r>
              <a:rPr lang="de-DE" sz="2800" b="1" dirty="0" smtClean="0"/>
              <a:t>Teuer</a:t>
            </a:r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b="1" dirty="0"/>
              <a:t>bequem</a:t>
            </a:r>
            <a:br>
              <a:rPr lang="de-DE" sz="2800" b="1" dirty="0"/>
            </a:br>
            <a:r>
              <a:rPr lang="de-DE" sz="2800" b="1" dirty="0"/>
              <a:t>gemütlich</a:t>
            </a:r>
            <a:br>
              <a:rPr lang="de-DE" sz="2800" b="1" dirty="0"/>
            </a:br>
            <a:r>
              <a:rPr lang="de-DE" sz="2800" b="1" dirty="0"/>
              <a:t/>
            </a:r>
            <a:br>
              <a:rPr lang="de-DE" sz="2800" b="1" dirty="0"/>
            </a:br>
            <a:r>
              <a:rPr lang="lv-LV" sz="2000" b="1" dirty="0"/>
              <a:t/>
            </a:r>
            <a:br>
              <a:rPr lang="lv-LV" sz="2000" b="1" dirty="0"/>
            </a:br>
            <a:endParaRPr lang="de-DE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H</a:t>
            </a:r>
            <a:r>
              <a:rPr lang="de-DE" sz="4400" b="1" dirty="0" err="1" smtClean="0"/>
              <a:t>äuser</a:t>
            </a:r>
            <a:r>
              <a:rPr lang="de-DE" sz="4400" b="1" dirty="0" smtClean="0"/>
              <a:t> vergleichen!</a:t>
            </a:r>
            <a:endParaRPr lang="lv-LV" sz="4400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61" y="1772816"/>
            <a:ext cx="412845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48880"/>
            <a:ext cx="446415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96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60840" cy="565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71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17789"/>
            <a:ext cx="7855916" cy="527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35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7" y="1114828"/>
            <a:ext cx="7833029" cy="469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47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-tv.de/img/11/1160111/O_1000_680_680_arbeitszim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839826" cy="588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5" y="908720"/>
            <a:ext cx="814770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4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192687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2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34590"/>
            <a:ext cx="7648310" cy="498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33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400" b="1" dirty="0" smtClean="0"/>
              <a:t>Mein Haus / meine Wohnung</a:t>
            </a:r>
            <a:endParaRPr lang="lv-LV" sz="4400" b="1" i="1" dirty="0"/>
          </a:p>
        </p:txBody>
      </p:sp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de-DE" sz="4000" dirty="0"/>
              <a:t>Das Zimmer (die Zimmer</a:t>
            </a:r>
            <a:r>
              <a:rPr lang="de-DE" sz="4000" dirty="0" smtClean="0"/>
              <a:t>)</a:t>
            </a:r>
          </a:p>
          <a:p>
            <a:pPr marL="109728" indent="0" algn="ctr">
              <a:buNone/>
            </a:pP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>Das Arbeitszimmer</a:t>
            </a:r>
            <a:br>
              <a:rPr lang="de-DE" sz="4000" dirty="0"/>
            </a:br>
            <a:r>
              <a:rPr lang="de-DE" sz="4000" dirty="0"/>
              <a:t>Das Kinderzimmer</a:t>
            </a:r>
            <a:br>
              <a:rPr lang="de-DE" sz="4000" dirty="0"/>
            </a:br>
            <a:r>
              <a:rPr lang="de-DE" sz="4000" dirty="0"/>
              <a:t>Das Schlafzimmer</a:t>
            </a:r>
            <a:br>
              <a:rPr lang="de-DE" sz="4000" dirty="0"/>
            </a:br>
            <a:r>
              <a:rPr lang="de-DE" sz="4000" dirty="0"/>
              <a:t>Das Wohnzimmer</a:t>
            </a:r>
            <a:endParaRPr lang="lv-LV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4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02207"/>
            <a:ext cx="7619582" cy="546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307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Das ist meine Wohnung</a:t>
            </a:r>
            <a:endParaRPr lang="lv-LV" i="1" dirty="0"/>
          </a:p>
        </p:txBody>
      </p:sp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de-DE" b="1" dirty="0" smtClean="0"/>
              <a:t>Hallo! Ich heiße Anette Sommer.</a:t>
            </a:r>
          </a:p>
          <a:p>
            <a:pPr algn="just"/>
            <a:r>
              <a:rPr lang="de-DE" b="1" dirty="0" smtClean="0"/>
              <a:t>Hier wohne ich.</a:t>
            </a:r>
          </a:p>
          <a:p>
            <a:pPr algn="just"/>
            <a:r>
              <a:rPr lang="de-DE" b="1" dirty="0" smtClean="0"/>
              <a:t>Das ist meine Wohnung. Kommen Sie rein!</a:t>
            </a:r>
          </a:p>
          <a:p>
            <a:pPr algn="just"/>
            <a:r>
              <a:rPr lang="de-DE" b="1" dirty="0" smtClean="0"/>
              <a:t>Hier ist mein Schlafzimmer. Und das ist das Bett.</a:t>
            </a:r>
          </a:p>
          <a:p>
            <a:pPr algn="just"/>
            <a:r>
              <a:rPr lang="de-DE" b="1" dirty="0" smtClean="0"/>
              <a:t>Das ist mein Bad. Ich finde es schön. Wie gefällt es Ihnen?</a:t>
            </a:r>
          </a:p>
          <a:p>
            <a:pPr algn="just"/>
            <a:r>
              <a:rPr lang="de-DE" b="1" dirty="0" smtClean="0"/>
              <a:t>Hier ist die Küche. Mögen Sie Tee? Ich liebe Tee!</a:t>
            </a:r>
          </a:p>
          <a:p>
            <a:pPr algn="just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92648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lv-LV" i="1" dirty="0"/>
          </a:p>
        </p:txBody>
      </p:sp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Das ist mein Wohnzimmer. Mögen Sie die Farbe rot?</a:t>
            </a:r>
          </a:p>
          <a:p>
            <a:pPr algn="just"/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Und das ist mein Schreibtisch. Wie gefällt Ihnen mein Sofa? Ich finde es sehr gemütlich!</a:t>
            </a:r>
          </a:p>
          <a:p>
            <a:pPr algn="just"/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Und das ist mein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alkon! Ein bisschen klein, aber schön! Oder?</a:t>
            </a:r>
          </a:p>
          <a:p>
            <a:pPr algn="just"/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Ja, dann. </a:t>
            </a:r>
          </a:p>
          <a:p>
            <a:pPr marL="109728" indent="0" algn="just"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Auf Wiedersehen! </a:t>
            </a:r>
          </a:p>
          <a:p>
            <a:pPr marL="109728" indent="0" algn="just"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Tschüs! </a:t>
            </a:r>
          </a:p>
          <a:p>
            <a:pPr marL="109728" indent="0" algn="just"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Bis bald!</a:t>
            </a:r>
          </a:p>
          <a:p>
            <a:pPr algn="ctr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74190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lv-LV" i="1" dirty="0"/>
          </a:p>
        </p:txBody>
      </p:sp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ctr">
              <a:buNone/>
            </a:pPr>
            <a:r>
              <a:rPr lang="de-DE" sz="5400" b="1" i="1" dirty="0" smtClean="0">
                <a:solidFill>
                  <a:srgbClr val="00B050"/>
                </a:solidFill>
              </a:rPr>
              <a:t>Herzlichen Dank </a:t>
            </a:r>
          </a:p>
          <a:p>
            <a:pPr marL="109728" indent="0" algn="ctr">
              <a:buNone/>
            </a:pPr>
            <a:r>
              <a:rPr lang="de-DE" sz="5400" b="1" i="1" dirty="0" smtClean="0">
                <a:solidFill>
                  <a:srgbClr val="00B050"/>
                </a:solidFill>
              </a:rPr>
              <a:t>und </a:t>
            </a:r>
          </a:p>
          <a:p>
            <a:pPr marL="109728" indent="0" algn="ctr">
              <a:buNone/>
            </a:pPr>
            <a:r>
              <a:rPr lang="de-DE" sz="5400" b="1" i="1" dirty="0">
                <a:solidFill>
                  <a:srgbClr val="00B050"/>
                </a:solidFill>
              </a:rPr>
              <a:t>s</a:t>
            </a:r>
            <a:r>
              <a:rPr lang="de-DE" sz="5400" b="1" i="1" dirty="0" smtClean="0">
                <a:solidFill>
                  <a:srgbClr val="00B050"/>
                </a:solidFill>
              </a:rPr>
              <a:t>chönes Wochenende!</a:t>
            </a:r>
            <a:endParaRPr lang="de-DE" sz="5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0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Mein </a:t>
            </a:r>
            <a:r>
              <a:rPr lang="en-US" i="1" dirty="0" err="1" smtClean="0"/>
              <a:t>Haus</a:t>
            </a:r>
            <a:r>
              <a:rPr lang="en-US" i="1" dirty="0" smtClean="0"/>
              <a:t> </a:t>
            </a:r>
            <a:r>
              <a:rPr lang="en-US" i="1" dirty="0" err="1" smtClean="0"/>
              <a:t>ist</a:t>
            </a:r>
            <a:r>
              <a:rPr lang="en-US" i="1" dirty="0" smtClean="0"/>
              <a:t> </a:t>
            </a:r>
            <a:r>
              <a:rPr lang="en-US" i="1" dirty="0" err="1" smtClean="0"/>
              <a:t>mein</a:t>
            </a:r>
            <a:r>
              <a:rPr lang="en-US" i="1" dirty="0" smtClean="0"/>
              <a:t> Reich.</a:t>
            </a:r>
            <a:endParaRPr lang="lv-LV" i="1" dirty="0"/>
          </a:p>
        </p:txBody>
      </p:sp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endParaRPr lang="lv-LV" sz="3200" b="1" dirty="0" smtClean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r>
              <a:rPr lang="de-DE" sz="3200" dirty="0"/>
              <a:t>Das Bad (die Bäder)</a:t>
            </a:r>
            <a:br>
              <a:rPr lang="de-DE" sz="3200" dirty="0"/>
            </a:br>
            <a:r>
              <a:rPr lang="de-DE" sz="3200" dirty="0"/>
              <a:t>Der Balkon (die Balkone)</a:t>
            </a:r>
            <a:br>
              <a:rPr lang="de-DE" sz="3200" dirty="0"/>
            </a:br>
            <a:r>
              <a:rPr lang="de-DE" sz="3200" dirty="0"/>
              <a:t>Der Flur (die Flure)</a:t>
            </a:r>
            <a:br>
              <a:rPr lang="de-DE" sz="3200" dirty="0"/>
            </a:br>
            <a:r>
              <a:rPr lang="de-DE" sz="3200" dirty="0"/>
              <a:t>Der Garten (die Gärten)</a:t>
            </a:r>
            <a:br>
              <a:rPr lang="de-DE" sz="3200" dirty="0"/>
            </a:br>
            <a:r>
              <a:rPr lang="de-DE" sz="3200" dirty="0"/>
              <a:t>Das Haus (die Häuser)</a:t>
            </a:r>
            <a:endParaRPr lang="lv-LV" sz="2400" b="1" dirty="0">
              <a:solidFill>
                <a:srgbClr val="002060"/>
              </a:solidFill>
            </a:endParaRPr>
          </a:p>
          <a:p>
            <a:pPr marL="109728" indent="0" algn="just">
              <a:buNone/>
            </a:pPr>
            <a:endParaRPr lang="lv-LV" sz="2400" b="1" dirty="0" smtClean="0">
              <a:solidFill>
                <a:srgbClr val="002060"/>
              </a:solidFill>
            </a:endParaRPr>
          </a:p>
          <a:p>
            <a:pPr marL="109728" indent="0" algn="just">
              <a:buNone/>
            </a:pPr>
            <a:endParaRPr lang="de-DE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6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Mein Haus / meine Wohnung</a:t>
            </a:r>
            <a:endParaRPr lang="lv-LV" sz="4000" i="1" dirty="0"/>
          </a:p>
        </p:txBody>
      </p:sp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de-DE" sz="4000" dirty="0" smtClean="0"/>
          </a:p>
          <a:p>
            <a:pPr marL="109728" indent="0" algn="ctr">
              <a:buNone/>
            </a:pPr>
            <a:r>
              <a:rPr lang="de-DE" sz="4000" dirty="0" smtClean="0"/>
              <a:t>Die </a:t>
            </a:r>
            <a:r>
              <a:rPr lang="de-DE" sz="4000" dirty="0"/>
              <a:t>Wohnung (die Wohnungen)</a:t>
            </a:r>
            <a:br>
              <a:rPr lang="de-DE" sz="4000" dirty="0"/>
            </a:br>
            <a:r>
              <a:rPr lang="de-DE" sz="4000" dirty="0"/>
              <a:t>Die Küche (die Küchen)</a:t>
            </a:r>
            <a:br>
              <a:rPr lang="de-DE" sz="4000" dirty="0"/>
            </a:br>
            <a:r>
              <a:rPr lang="de-DE" sz="4000" dirty="0"/>
              <a:t>Der Stock (die Stockwerke)</a:t>
            </a:r>
            <a:br>
              <a:rPr lang="de-DE" sz="4000" dirty="0"/>
            </a:br>
            <a:r>
              <a:rPr lang="de-DE" sz="4000" dirty="0"/>
              <a:t>Die Terrasse (die Terrassen)</a:t>
            </a:r>
            <a:br>
              <a:rPr lang="de-DE" sz="4000" dirty="0"/>
            </a:br>
            <a:r>
              <a:rPr lang="de-DE" sz="4000" dirty="0"/>
              <a:t>Die Toilette (die Toiletten)</a:t>
            </a:r>
            <a:endParaRPr lang="lv-LV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2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/>
              <a:t>MÖBEL, ELEKTROGERÄTE, BAD</a:t>
            </a:r>
            <a:endParaRPr lang="lv-LV" sz="4000" i="1" dirty="0"/>
          </a:p>
        </p:txBody>
      </p:sp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endParaRPr lang="lv-LV" sz="3200" b="1" dirty="0" smtClean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r>
              <a:rPr lang="de-DE" sz="3200" dirty="0"/>
              <a:t>Das Möbel ( - )</a:t>
            </a:r>
            <a:br>
              <a:rPr lang="de-DE" sz="3200" dirty="0"/>
            </a:br>
            <a:r>
              <a:rPr lang="de-DE" sz="3200" dirty="0"/>
              <a:t>Die Badewanne ( -n )</a:t>
            </a:r>
            <a:br>
              <a:rPr lang="de-DE" sz="3200" dirty="0"/>
            </a:br>
            <a:r>
              <a:rPr lang="de-DE" sz="3200" dirty="0"/>
              <a:t>Das Bett ( -en )</a:t>
            </a:r>
            <a:br>
              <a:rPr lang="de-DE" sz="3200" dirty="0"/>
            </a:br>
            <a:r>
              <a:rPr lang="de-DE" sz="3200" dirty="0"/>
              <a:t>Die Dusche ( -en )</a:t>
            </a:r>
            <a:br>
              <a:rPr lang="de-DE" sz="3200" dirty="0"/>
            </a:br>
            <a:r>
              <a:rPr lang="de-DE" sz="3200" dirty="0"/>
              <a:t>Der Fernseher ( - )</a:t>
            </a:r>
            <a:endParaRPr lang="lv-LV" sz="2400" b="1" dirty="0">
              <a:solidFill>
                <a:srgbClr val="002060"/>
              </a:solidFill>
            </a:endParaRPr>
          </a:p>
          <a:p>
            <a:pPr marL="109728" indent="0" algn="just">
              <a:buNone/>
            </a:pPr>
            <a:endParaRPr lang="lv-LV" sz="2400" b="1" dirty="0" smtClean="0">
              <a:solidFill>
                <a:srgbClr val="002060"/>
              </a:solidFill>
            </a:endParaRPr>
          </a:p>
          <a:p>
            <a:pPr marL="109728" indent="0" algn="just">
              <a:buNone/>
            </a:pPr>
            <a:endParaRPr lang="de-DE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4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/>
              <a:t>MÖBEL, ELEKTROGERÄTE, BAD</a:t>
            </a:r>
            <a:endParaRPr lang="lv-LV" sz="4000" i="1" dirty="0"/>
          </a:p>
        </p:txBody>
      </p:sp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endParaRPr lang="lv-LV" sz="3200" b="1" dirty="0" smtClean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r>
              <a:rPr lang="de-DE" sz="3200" dirty="0"/>
              <a:t>Der Herd -e )</a:t>
            </a:r>
            <a:br>
              <a:rPr lang="de-DE" sz="3200" dirty="0"/>
            </a:br>
            <a:r>
              <a:rPr lang="de-DE" sz="3200" dirty="0"/>
              <a:t>Der Kühlschrank ( ä -e)</a:t>
            </a:r>
            <a:br>
              <a:rPr lang="de-DE" sz="3200" dirty="0"/>
            </a:br>
            <a:r>
              <a:rPr lang="de-DE" sz="3200" dirty="0"/>
              <a:t>Die Lampe ( -n )</a:t>
            </a:r>
            <a:br>
              <a:rPr lang="de-DE" sz="3200" dirty="0"/>
            </a:br>
            <a:r>
              <a:rPr lang="de-DE" sz="3200" dirty="0"/>
              <a:t>Der Schrank ( ä -e)</a:t>
            </a:r>
            <a:br>
              <a:rPr lang="de-DE" sz="3200" dirty="0"/>
            </a:br>
            <a:r>
              <a:rPr lang="de-DE" sz="3200" dirty="0"/>
              <a:t>Der Kleiderschrank</a:t>
            </a:r>
            <a:endParaRPr lang="lv-LV" sz="2400" b="1" dirty="0" smtClean="0">
              <a:solidFill>
                <a:srgbClr val="002060"/>
              </a:solidFill>
            </a:endParaRPr>
          </a:p>
          <a:p>
            <a:pPr marL="109728" indent="0" algn="just">
              <a:buNone/>
            </a:pPr>
            <a:endParaRPr lang="de-DE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6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/>
              <a:t>MÖBEL, ELEKTROGERÄTE, BAD</a:t>
            </a:r>
            <a:endParaRPr lang="lv-LV" sz="4000" i="1" dirty="0"/>
          </a:p>
        </p:txBody>
      </p:sp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endParaRPr lang="lv-LV" sz="3200" b="1" dirty="0" smtClean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r>
              <a:rPr lang="de-DE" sz="3200" dirty="0"/>
              <a:t>Der Bücherschrank</a:t>
            </a:r>
            <a:br>
              <a:rPr lang="de-DE" sz="3200" dirty="0"/>
            </a:br>
            <a:r>
              <a:rPr lang="de-DE" sz="3200" dirty="0"/>
              <a:t>Das Sofa ( -s )</a:t>
            </a:r>
            <a:br>
              <a:rPr lang="de-DE" sz="3200" dirty="0"/>
            </a:br>
            <a:r>
              <a:rPr lang="de-DE" sz="3200" dirty="0"/>
              <a:t>Der Stuhl ( ü –e )</a:t>
            </a:r>
            <a:br>
              <a:rPr lang="de-DE" sz="3200" dirty="0"/>
            </a:br>
            <a:r>
              <a:rPr lang="de-DE" sz="3200" dirty="0"/>
              <a:t>Der Tisch ( -e )</a:t>
            </a:r>
            <a:br>
              <a:rPr lang="de-DE" sz="3200" dirty="0"/>
            </a:br>
            <a:r>
              <a:rPr lang="de-DE" sz="3200" dirty="0"/>
              <a:t>Die Waschmaschine ( -n )</a:t>
            </a:r>
            <a:endParaRPr lang="lv-LV" sz="2400" b="1" dirty="0" smtClean="0">
              <a:solidFill>
                <a:srgbClr val="002060"/>
              </a:solidFill>
            </a:endParaRPr>
          </a:p>
          <a:p>
            <a:pPr marL="109728" indent="0" algn="just">
              <a:buNone/>
            </a:pPr>
            <a:endParaRPr lang="de-DE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/>
              <a:t>MÖBEL, ELEKTROGERÄTE, BAD</a:t>
            </a:r>
            <a:endParaRPr lang="lv-LV" sz="4000" i="1" dirty="0"/>
          </a:p>
        </p:txBody>
      </p:sp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endParaRPr lang="lv-LV" sz="3200" b="1" dirty="0" smtClean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r>
              <a:rPr lang="lv-LV" sz="3200" dirty="0" err="1"/>
              <a:t>Das</a:t>
            </a:r>
            <a:r>
              <a:rPr lang="lv-LV" sz="3200" dirty="0"/>
              <a:t> </a:t>
            </a:r>
            <a:r>
              <a:rPr lang="lv-LV" sz="3200" dirty="0" err="1"/>
              <a:t>Regal</a:t>
            </a:r>
            <a:r>
              <a:rPr lang="lv-LV" sz="3200" dirty="0"/>
              <a:t> (-e )</a:t>
            </a:r>
            <a:br>
              <a:rPr lang="lv-LV" sz="3200" dirty="0"/>
            </a:br>
            <a:r>
              <a:rPr lang="lv-LV" sz="3200" dirty="0" err="1"/>
              <a:t>Das</a:t>
            </a:r>
            <a:r>
              <a:rPr lang="lv-LV" sz="3200" dirty="0"/>
              <a:t> </a:t>
            </a:r>
            <a:r>
              <a:rPr lang="lv-LV" sz="3200" dirty="0" err="1"/>
              <a:t>Bücherregal</a:t>
            </a:r>
            <a:r>
              <a:rPr lang="lv-LV" sz="3200" dirty="0"/>
              <a:t/>
            </a:r>
            <a:br>
              <a:rPr lang="lv-LV" sz="3200" dirty="0"/>
            </a:br>
            <a:r>
              <a:rPr lang="lv-LV" sz="3200" dirty="0"/>
              <a:t>Der </a:t>
            </a:r>
            <a:r>
              <a:rPr lang="lv-LV" sz="3200" dirty="0" err="1"/>
              <a:t>Sessel</a:t>
            </a:r>
            <a:r>
              <a:rPr lang="lv-LV" sz="3200" dirty="0"/>
              <a:t> (- )</a:t>
            </a:r>
            <a:br>
              <a:rPr lang="lv-LV" sz="3200" dirty="0"/>
            </a:br>
            <a:endParaRPr lang="de-DE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5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/>
              <a:t>FARBEN</a:t>
            </a:r>
            <a:endParaRPr lang="lv-LV" sz="4000" i="1" dirty="0"/>
          </a:p>
        </p:txBody>
      </p:sp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endParaRPr lang="lv-LV" sz="3200" b="1" dirty="0" smtClean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r>
              <a:rPr lang="de-DE" sz="3200" dirty="0"/>
              <a:t>Die Farbe (- n)</a:t>
            </a:r>
            <a:br>
              <a:rPr lang="de-DE" sz="3200" dirty="0"/>
            </a:br>
            <a:r>
              <a:rPr lang="de-DE" sz="3200" dirty="0"/>
              <a:t>Blau</a:t>
            </a:r>
            <a:br>
              <a:rPr lang="de-DE" sz="3200" dirty="0"/>
            </a:br>
            <a:r>
              <a:rPr lang="de-DE" sz="3200" dirty="0"/>
              <a:t>Braun </a:t>
            </a:r>
            <a:endParaRPr lang="de-DE" sz="3200" dirty="0" smtClean="0"/>
          </a:p>
          <a:p>
            <a:pPr marL="109728" indent="0" algn="ctr">
              <a:buNone/>
            </a:pPr>
            <a:r>
              <a:rPr lang="de-DE" sz="3200" dirty="0"/>
              <a:t>G</a:t>
            </a:r>
            <a:r>
              <a:rPr lang="de-DE" sz="3200" dirty="0" smtClean="0"/>
              <a:t>elb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>Grau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Grün</a:t>
            </a:r>
            <a:br>
              <a:rPr lang="de-DE" sz="3200" dirty="0"/>
            </a:br>
            <a:r>
              <a:rPr lang="de-DE" sz="3200" dirty="0"/>
              <a:t>Rot</a:t>
            </a:r>
            <a:br>
              <a:rPr lang="de-DE" sz="3200" dirty="0"/>
            </a:br>
            <a:r>
              <a:rPr lang="de-DE" sz="3200" dirty="0"/>
              <a:t>Schwarz</a:t>
            </a:r>
            <a:br>
              <a:rPr lang="de-DE" sz="3200" dirty="0"/>
            </a:br>
            <a:r>
              <a:rPr lang="de-DE" sz="3200" dirty="0"/>
              <a:t>Weiß</a:t>
            </a:r>
            <a:r>
              <a:rPr lang="lv-LV" sz="3200" dirty="0"/>
              <a:t/>
            </a:r>
            <a:br>
              <a:rPr lang="lv-LV" sz="3200" dirty="0"/>
            </a:br>
            <a:endParaRPr lang="de-DE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īvs">
  <a:themeElements>
    <a:clrScheme name="Administratīvs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dministratīvs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īv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229</TotalTime>
  <Words>220</Words>
  <Application>Microsoft Office PowerPoint</Application>
  <PresentationFormat>Slaidrāde ekrānā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23</vt:i4>
      </vt:variant>
    </vt:vector>
  </HeadingPairs>
  <TitlesOfParts>
    <vt:vector size="24" baseType="lpstr">
      <vt:lpstr>Administratīvs</vt:lpstr>
      <vt:lpstr>Deutsch für Anfänger VI</vt:lpstr>
      <vt:lpstr>Mein Haus / meine Wohnung</vt:lpstr>
      <vt:lpstr>Mein Haus ist mein Reich.</vt:lpstr>
      <vt:lpstr>Mein Haus / meine Wohnung</vt:lpstr>
      <vt:lpstr>MÖBEL, ELEKTROGERÄTE, BAD</vt:lpstr>
      <vt:lpstr>MÖBEL, ELEKTROGERÄTE, BAD</vt:lpstr>
      <vt:lpstr>MÖBEL, ELEKTROGERÄTE, BAD</vt:lpstr>
      <vt:lpstr>MÖBEL, ELEKTROGERÄTE, BAD</vt:lpstr>
      <vt:lpstr>FARBEN</vt:lpstr>
      <vt:lpstr>ETWAS BESCHREIBEN</vt:lpstr>
      <vt:lpstr>ETWAS BESCHREIBEN</vt:lpstr>
      <vt:lpstr>Häuser vergleichen!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Das ist meine Wohnung</vt:lpstr>
      <vt:lpstr>PowerPoint prezentācija</vt:lpstr>
      <vt:lpstr>PowerPoint prezentācija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für Anfänger II</dc:title>
  <dc:creator>KARINE</dc:creator>
  <cp:lastModifiedBy>KARINE</cp:lastModifiedBy>
  <cp:revision>19</cp:revision>
  <dcterms:created xsi:type="dcterms:W3CDTF">2012-03-29T18:56:32Z</dcterms:created>
  <dcterms:modified xsi:type="dcterms:W3CDTF">2012-05-09T21:04:25Z</dcterms:modified>
</cp:coreProperties>
</file>