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8" r:id="rId16"/>
    <p:sldId id="269" r:id="rId17"/>
    <p:sldId id="270" r:id="rId18"/>
    <p:sldId id="273" r:id="rId19"/>
    <p:sldId id="271" r:id="rId20"/>
    <p:sldId id="272" r:id="rId21"/>
    <p:sldId id="277" r:id="rId22"/>
    <p:sldId id="274" r:id="rId23"/>
    <p:sldId id="275" r:id="rId24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Rediģēt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 smtClean="0"/>
              <a:t>Noklikšķiniet uz attēla ikonas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2DF9ABE-F941-4A0C-84FF-FC5BD8508C40}" type="datetimeFigureOut">
              <a:rPr lang="lv-LV" smtClean="0"/>
              <a:pPr/>
              <a:t>24.03.2012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75598E1-74A1-4B04-A7C1-74D00B46B865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rgbClr val="7030A0"/>
                </a:solidFill>
              </a:rPr>
              <a:t>Deutsch für Anfänger</a:t>
            </a:r>
            <a:endParaRPr lang="lv-LV" b="1" dirty="0">
              <a:solidFill>
                <a:srgbClr val="7030A0"/>
              </a:solidFill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>
                <a:solidFill>
                  <a:srgbClr val="7030A0"/>
                </a:solidFill>
              </a:rPr>
              <a:t>Kar</a:t>
            </a:r>
            <a:r>
              <a:rPr lang="lv-LV" sz="2800" b="1" dirty="0" smtClean="0">
                <a:solidFill>
                  <a:srgbClr val="7030A0"/>
                </a:solidFill>
              </a:rPr>
              <a:t>ī</a:t>
            </a:r>
            <a:r>
              <a:rPr lang="de-DE" sz="2800" b="1" dirty="0" smtClean="0">
                <a:solidFill>
                  <a:srgbClr val="7030A0"/>
                </a:solidFill>
              </a:rPr>
              <a:t>ne </a:t>
            </a:r>
            <a:r>
              <a:rPr lang="de-DE" sz="2800" b="1" dirty="0" err="1" smtClean="0">
                <a:solidFill>
                  <a:srgbClr val="7030A0"/>
                </a:solidFill>
              </a:rPr>
              <a:t>Laganovska</a:t>
            </a:r>
            <a:endParaRPr lang="de-DE" sz="2800" b="1" dirty="0" smtClean="0">
              <a:solidFill>
                <a:srgbClr val="7030A0"/>
              </a:solidFill>
            </a:endParaRPr>
          </a:p>
          <a:p>
            <a:endParaRPr lang="de-DE" b="1" dirty="0">
              <a:solidFill>
                <a:srgbClr val="7030A0"/>
              </a:solidFill>
            </a:endParaRPr>
          </a:p>
          <a:p>
            <a:r>
              <a:rPr lang="de-DE" b="1" dirty="0" err="1" smtClean="0">
                <a:solidFill>
                  <a:srgbClr val="7030A0"/>
                </a:solidFill>
              </a:rPr>
              <a:t>Rezekne</a:t>
            </a:r>
            <a:r>
              <a:rPr lang="de-DE" b="1" dirty="0" smtClean="0">
                <a:solidFill>
                  <a:srgbClr val="7030A0"/>
                </a:solidFill>
              </a:rPr>
              <a:t>, 2012</a:t>
            </a:r>
            <a:endParaRPr lang="lv-LV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2364748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800" i="1" dirty="0" smtClean="0"/>
              <a:t>Adresse, Fax, Krise</a:t>
            </a:r>
          </a:p>
          <a:p>
            <a:r>
              <a:rPr lang="de-DE" sz="4800" i="1" dirty="0" smtClean="0"/>
              <a:t>Aktion, Foto, Kultur</a:t>
            </a:r>
          </a:p>
          <a:p>
            <a:r>
              <a:rPr lang="de-DE" sz="4800" i="1" dirty="0" smtClean="0"/>
              <a:t>Attraktion, Job, Lyrik</a:t>
            </a:r>
            <a:endParaRPr lang="lv-LV" sz="4800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Deutsch ist international.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3591609610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800" i="1" dirty="0" smtClean="0"/>
              <a:t>Demokratie, Hotel, Kopie</a:t>
            </a:r>
          </a:p>
          <a:p>
            <a:r>
              <a:rPr lang="de-DE" sz="4800" i="1" dirty="0" smtClean="0"/>
              <a:t>Emotion, Musik, Zentrum</a:t>
            </a:r>
          </a:p>
          <a:p>
            <a:r>
              <a:rPr lang="de-DE" sz="4800" i="1" dirty="0" smtClean="0"/>
              <a:t>Palme, Station, Typ</a:t>
            </a:r>
            <a:endParaRPr lang="lv-LV" sz="4800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Deutsch ist international.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19204887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800" i="1" dirty="0" smtClean="0"/>
              <a:t>Militär, Stil, </a:t>
            </a:r>
            <a:r>
              <a:rPr lang="de-DE" sz="4800" i="1" dirty="0"/>
              <a:t>Schokolade</a:t>
            </a:r>
          </a:p>
          <a:p>
            <a:r>
              <a:rPr lang="de-DE" sz="4800" i="1" dirty="0" smtClean="0"/>
              <a:t>Diskussion, Auto, Technik </a:t>
            </a:r>
          </a:p>
          <a:p>
            <a:r>
              <a:rPr lang="de-DE" sz="4800" i="1" dirty="0" smtClean="0"/>
              <a:t>Sekunde, Universität, Party</a:t>
            </a:r>
            <a:endParaRPr lang="lv-LV" sz="4800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Deutsch ist international.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19204887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800" i="1" dirty="0" smtClean="0"/>
              <a:t>Toilette, Bus, Post</a:t>
            </a:r>
          </a:p>
          <a:p>
            <a:r>
              <a:rPr lang="de-DE" sz="4800" i="1" dirty="0" smtClean="0"/>
              <a:t>Information, Kaffee, Termin</a:t>
            </a:r>
          </a:p>
          <a:p>
            <a:r>
              <a:rPr lang="de-DE" sz="4800" i="1" dirty="0" smtClean="0"/>
              <a:t>Tennis, Realität, Drama</a:t>
            </a:r>
            <a:endParaRPr lang="lv-LV" sz="4800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Deutsch ist international.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19204887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800" i="1" dirty="0" smtClean="0"/>
              <a:t>Chef, Kilo, Kompetenz</a:t>
            </a:r>
          </a:p>
          <a:p>
            <a:r>
              <a:rPr lang="de-DE" sz="4800" i="1" dirty="0"/>
              <a:t>K</a:t>
            </a:r>
            <a:r>
              <a:rPr lang="de-DE" sz="4800" i="1" dirty="0" smtClean="0"/>
              <a:t>lima, Polizei, Projekt</a:t>
            </a:r>
          </a:p>
          <a:p>
            <a:r>
              <a:rPr lang="de-DE" sz="4800" i="1" dirty="0" smtClean="0"/>
              <a:t>Restaurant, Panik, Test</a:t>
            </a:r>
            <a:endParaRPr lang="lv-LV" sz="4800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Deutsch ist international.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19204887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92500"/>
          </a:bodyPr>
          <a:lstStyle/>
          <a:p>
            <a:r>
              <a:rPr lang="lv-LV" sz="4800" b="1" i="1" dirty="0">
                <a:solidFill>
                  <a:schemeClr val="accent3">
                    <a:lumMod val="50000"/>
                  </a:schemeClr>
                </a:solidFill>
              </a:rPr>
              <a:t>d</a:t>
            </a:r>
            <a:r>
              <a:rPr lang="lv-LV" sz="4800" b="1" i="1" dirty="0" smtClean="0">
                <a:solidFill>
                  <a:schemeClr val="accent3">
                    <a:lumMod val="50000"/>
                  </a:schemeClr>
                </a:solidFill>
              </a:rPr>
              <a:t>er (</a:t>
            </a:r>
            <a:r>
              <a:rPr lang="lv-LV" sz="4800" b="1" i="1" dirty="0" err="1" smtClean="0">
                <a:solidFill>
                  <a:schemeClr val="accent3">
                    <a:lumMod val="50000"/>
                  </a:schemeClr>
                </a:solidFill>
              </a:rPr>
              <a:t>ein</a:t>
            </a:r>
            <a:r>
              <a:rPr lang="lv-LV" sz="4800" b="1" i="1" dirty="0" smtClean="0">
                <a:solidFill>
                  <a:schemeClr val="accent3">
                    <a:lumMod val="50000"/>
                  </a:schemeClr>
                </a:solidFill>
              </a:rPr>
              <a:t>) </a:t>
            </a:r>
            <a:r>
              <a:rPr lang="lv-LV" sz="4800" i="1" dirty="0" smtClean="0"/>
              <a:t>– </a:t>
            </a:r>
            <a:r>
              <a:rPr lang="lv-LV" sz="4800" b="1" i="1" dirty="0" smtClean="0"/>
              <a:t>vīriešu dzimte</a:t>
            </a:r>
            <a:endParaRPr lang="lv-LV" sz="2000" b="1" i="1" dirty="0" smtClean="0"/>
          </a:p>
          <a:p>
            <a:pPr marL="0" indent="0">
              <a:buNone/>
            </a:pPr>
            <a:r>
              <a:rPr lang="lv-LV" sz="2800" dirty="0" smtClean="0"/>
              <a:t>                                   der </a:t>
            </a:r>
            <a:r>
              <a:rPr lang="lv-LV" sz="2800" dirty="0" err="1" smtClean="0"/>
              <a:t>Mann</a:t>
            </a:r>
            <a:r>
              <a:rPr lang="lv-LV" sz="2800" dirty="0" smtClean="0"/>
              <a:t>, der </a:t>
            </a:r>
            <a:r>
              <a:rPr lang="lv-LV" sz="2800" dirty="0" err="1" smtClean="0"/>
              <a:t>Lehrer</a:t>
            </a:r>
            <a:endParaRPr lang="lv-LV" sz="2800" dirty="0" smtClean="0"/>
          </a:p>
          <a:p>
            <a:r>
              <a:rPr lang="lv-LV" sz="4800" b="1" i="1" dirty="0" err="1">
                <a:solidFill>
                  <a:srgbClr val="7030A0"/>
                </a:solidFill>
              </a:rPr>
              <a:t>d</a:t>
            </a:r>
            <a:r>
              <a:rPr lang="lv-LV" sz="4800" b="1" i="1" dirty="0" err="1" smtClean="0">
                <a:solidFill>
                  <a:srgbClr val="7030A0"/>
                </a:solidFill>
              </a:rPr>
              <a:t>ie</a:t>
            </a:r>
            <a:r>
              <a:rPr lang="lv-LV" sz="4800" b="1" i="1" dirty="0" smtClean="0">
                <a:solidFill>
                  <a:srgbClr val="7030A0"/>
                </a:solidFill>
              </a:rPr>
              <a:t> (</a:t>
            </a:r>
            <a:r>
              <a:rPr lang="lv-LV" sz="4800" b="1" i="1" dirty="0" err="1" smtClean="0">
                <a:solidFill>
                  <a:srgbClr val="7030A0"/>
                </a:solidFill>
              </a:rPr>
              <a:t>eine)</a:t>
            </a:r>
            <a:r>
              <a:rPr lang="lv-LV" sz="4800" i="1" dirty="0" err="1" smtClean="0"/>
              <a:t>-</a:t>
            </a:r>
            <a:r>
              <a:rPr lang="lv-LV" sz="4800" i="1" dirty="0" smtClean="0"/>
              <a:t> </a:t>
            </a:r>
            <a:r>
              <a:rPr lang="lv-LV" sz="4800" b="1" i="1" dirty="0" smtClean="0"/>
              <a:t>sieviešu dzimte</a:t>
            </a:r>
          </a:p>
          <a:p>
            <a:pPr marL="0" indent="0">
              <a:buNone/>
            </a:pPr>
            <a:r>
              <a:rPr lang="lv-LV" sz="2800" i="1" dirty="0" smtClean="0"/>
              <a:t>                                    </a:t>
            </a:r>
            <a:r>
              <a:rPr lang="lv-LV" sz="2800" dirty="0" err="1" smtClean="0"/>
              <a:t>die</a:t>
            </a:r>
            <a:r>
              <a:rPr lang="lv-LV" sz="2800" dirty="0" smtClean="0"/>
              <a:t> </a:t>
            </a:r>
            <a:r>
              <a:rPr lang="lv-LV" sz="2800" dirty="0" err="1" smtClean="0"/>
              <a:t>Frau</a:t>
            </a:r>
            <a:r>
              <a:rPr lang="lv-LV" sz="2800" dirty="0" smtClean="0"/>
              <a:t>, </a:t>
            </a:r>
            <a:r>
              <a:rPr lang="lv-LV" sz="2800" dirty="0" err="1" smtClean="0"/>
              <a:t>die</a:t>
            </a:r>
            <a:r>
              <a:rPr lang="lv-LV" sz="2800" dirty="0" smtClean="0"/>
              <a:t> </a:t>
            </a:r>
            <a:r>
              <a:rPr lang="lv-LV" sz="2800" dirty="0" err="1" smtClean="0"/>
              <a:t>Lehrerin</a:t>
            </a:r>
            <a:endParaRPr lang="lv-LV" sz="3000" i="1" dirty="0" smtClean="0"/>
          </a:p>
          <a:p>
            <a:r>
              <a:rPr lang="lv-LV" sz="4800" b="1" i="1" dirty="0" err="1">
                <a:solidFill>
                  <a:srgbClr val="00B050"/>
                </a:solidFill>
              </a:rPr>
              <a:t>d</a:t>
            </a:r>
            <a:r>
              <a:rPr lang="lv-LV" sz="4800" b="1" i="1" dirty="0" err="1" smtClean="0">
                <a:solidFill>
                  <a:srgbClr val="00B050"/>
                </a:solidFill>
              </a:rPr>
              <a:t>as</a:t>
            </a:r>
            <a:r>
              <a:rPr lang="lv-LV" sz="4800" b="1" i="1" dirty="0" smtClean="0">
                <a:solidFill>
                  <a:srgbClr val="00B050"/>
                </a:solidFill>
              </a:rPr>
              <a:t> (</a:t>
            </a:r>
            <a:r>
              <a:rPr lang="lv-LV" sz="4800" b="1" i="1" dirty="0" err="1" smtClean="0">
                <a:solidFill>
                  <a:srgbClr val="00B050"/>
                </a:solidFill>
              </a:rPr>
              <a:t>ein</a:t>
            </a:r>
            <a:r>
              <a:rPr lang="lv-LV" sz="4800" b="1" i="1" dirty="0" smtClean="0">
                <a:solidFill>
                  <a:srgbClr val="00B050"/>
                </a:solidFill>
              </a:rPr>
              <a:t>) </a:t>
            </a:r>
            <a:r>
              <a:rPr lang="lv-LV" sz="4800" i="1" dirty="0" smtClean="0"/>
              <a:t>– </a:t>
            </a:r>
            <a:r>
              <a:rPr lang="lv-LV" sz="4800" b="1" i="1" dirty="0" err="1" smtClean="0"/>
              <a:t>nekatrā</a:t>
            </a:r>
            <a:r>
              <a:rPr lang="lv-LV" sz="4800" b="1" i="1" dirty="0" smtClean="0"/>
              <a:t> dzimte</a:t>
            </a:r>
          </a:p>
          <a:p>
            <a:pPr marL="0" indent="0">
              <a:buNone/>
            </a:pPr>
            <a:r>
              <a:rPr lang="lv-LV" sz="4800" i="1" dirty="0"/>
              <a:t> </a:t>
            </a:r>
            <a:r>
              <a:rPr lang="lv-LV" sz="4800" i="1" dirty="0" smtClean="0"/>
              <a:t>                    </a:t>
            </a:r>
            <a:r>
              <a:rPr lang="lv-LV" sz="2800" dirty="0" err="1" smtClean="0"/>
              <a:t>das</a:t>
            </a:r>
            <a:r>
              <a:rPr lang="lv-LV" sz="2800" dirty="0" smtClean="0"/>
              <a:t> </a:t>
            </a:r>
            <a:r>
              <a:rPr lang="lv-LV" sz="2800" dirty="0" err="1" smtClean="0"/>
              <a:t>Kind</a:t>
            </a:r>
            <a:r>
              <a:rPr lang="lv-LV" sz="2800" dirty="0" smtClean="0"/>
              <a:t>, </a:t>
            </a:r>
            <a:r>
              <a:rPr lang="lv-LV" sz="2800" dirty="0" err="1" smtClean="0"/>
              <a:t>das</a:t>
            </a:r>
            <a:r>
              <a:rPr lang="lv-LV" sz="2800" dirty="0" smtClean="0"/>
              <a:t> </a:t>
            </a:r>
            <a:r>
              <a:rPr lang="lv-LV" sz="2800" dirty="0" err="1" smtClean="0"/>
              <a:t>Buch</a:t>
            </a:r>
            <a:endParaRPr lang="lv-LV" sz="4800" i="1" dirty="0" smtClean="0"/>
          </a:p>
          <a:p>
            <a:endParaRPr lang="lv-LV" sz="4800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Substantiv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3633531528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4800" i="1" dirty="0"/>
              <a:t> </a:t>
            </a:r>
            <a:r>
              <a:rPr lang="de-DE" sz="4800" i="1" dirty="0" smtClean="0"/>
              <a:t>ich            </a:t>
            </a:r>
            <a:r>
              <a:rPr lang="de-DE" sz="4800" i="1" dirty="0" smtClean="0">
                <a:solidFill>
                  <a:srgbClr val="FF0000"/>
                </a:solidFill>
              </a:rPr>
              <a:t>- e</a:t>
            </a:r>
            <a:r>
              <a:rPr lang="lv-LV" sz="4800" i="1" dirty="0" smtClean="0">
                <a:solidFill>
                  <a:srgbClr val="FF0000"/>
                </a:solidFill>
              </a:rPr>
              <a:t>        </a:t>
            </a:r>
            <a:r>
              <a:rPr lang="lv-LV" sz="4800" i="1" dirty="0" err="1" smtClean="0">
                <a:solidFill>
                  <a:srgbClr val="7030A0"/>
                </a:solidFill>
              </a:rPr>
              <a:t>ich</a:t>
            </a:r>
            <a:r>
              <a:rPr lang="lv-LV" sz="4800" i="1" dirty="0" smtClean="0">
                <a:solidFill>
                  <a:srgbClr val="7030A0"/>
                </a:solidFill>
              </a:rPr>
              <a:t> h</a:t>
            </a:r>
            <a:r>
              <a:rPr lang="de-DE" sz="4800" i="1" dirty="0" err="1" smtClean="0">
                <a:solidFill>
                  <a:srgbClr val="7030A0"/>
                </a:solidFill>
              </a:rPr>
              <a:t>ör</a:t>
            </a:r>
            <a:r>
              <a:rPr lang="de-DE" sz="4800" b="1" i="1" u="sng" dirty="0" err="1" smtClean="0">
                <a:solidFill>
                  <a:srgbClr val="7030A0"/>
                </a:solidFill>
              </a:rPr>
              <a:t>e</a:t>
            </a:r>
            <a:endParaRPr lang="de-DE" sz="4800" b="1" i="1" u="sng" dirty="0" smtClean="0">
              <a:solidFill>
                <a:srgbClr val="FF0000"/>
              </a:solidFill>
            </a:endParaRPr>
          </a:p>
          <a:p>
            <a:r>
              <a:rPr lang="de-DE" sz="4800" i="1" dirty="0" smtClean="0"/>
              <a:t> du            </a:t>
            </a:r>
            <a:r>
              <a:rPr lang="de-DE" sz="4800" i="1" dirty="0" smtClean="0">
                <a:solidFill>
                  <a:srgbClr val="FF0000"/>
                </a:solidFill>
              </a:rPr>
              <a:t>- </a:t>
            </a:r>
            <a:r>
              <a:rPr lang="de-DE" sz="4800" i="1" dirty="0" err="1" smtClean="0">
                <a:solidFill>
                  <a:srgbClr val="FF0000"/>
                </a:solidFill>
              </a:rPr>
              <a:t>st</a:t>
            </a:r>
            <a:r>
              <a:rPr lang="de-DE" sz="4800" i="1" dirty="0" smtClean="0">
                <a:solidFill>
                  <a:srgbClr val="FF0000"/>
                </a:solidFill>
              </a:rPr>
              <a:t>       </a:t>
            </a:r>
            <a:r>
              <a:rPr lang="de-DE" sz="4800" i="1" dirty="0" smtClean="0">
                <a:solidFill>
                  <a:srgbClr val="7030A0"/>
                </a:solidFill>
              </a:rPr>
              <a:t>du</a:t>
            </a:r>
            <a:r>
              <a:rPr lang="lv-LV" sz="4800" i="1" dirty="0" smtClean="0">
                <a:solidFill>
                  <a:srgbClr val="7030A0"/>
                </a:solidFill>
              </a:rPr>
              <a:t> </a:t>
            </a:r>
            <a:r>
              <a:rPr lang="lv-LV" sz="4800" i="1" dirty="0">
                <a:solidFill>
                  <a:srgbClr val="7030A0"/>
                </a:solidFill>
              </a:rPr>
              <a:t>h</a:t>
            </a:r>
            <a:r>
              <a:rPr lang="de-DE" sz="4800" i="1" dirty="0" err="1" smtClean="0">
                <a:solidFill>
                  <a:srgbClr val="7030A0"/>
                </a:solidFill>
              </a:rPr>
              <a:t>ör</a:t>
            </a:r>
            <a:r>
              <a:rPr lang="de-DE" sz="4800" b="1" i="1" u="sng" dirty="0" err="1" smtClean="0">
                <a:solidFill>
                  <a:srgbClr val="7030A0"/>
                </a:solidFill>
              </a:rPr>
              <a:t>st</a:t>
            </a:r>
            <a:endParaRPr lang="de-DE" sz="4800" b="1" i="1" u="sng" dirty="0" smtClean="0">
              <a:solidFill>
                <a:srgbClr val="FF0000"/>
              </a:solidFill>
            </a:endParaRPr>
          </a:p>
          <a:p>
            <a:r>
              <a:rPr lang="de-DE" sz="4800" i="1" dirty="0" smtClean="0"/>
              <a:t> er, sie es   </a:t>
            </a:r>
            <a:r>
              <a:rPr lang="de-DE" sz="4800" i="1" dirty="0" smtClean="0">
                <a:solidFill>
                  <a:srgbClr val="FF0000"/>
                </a:solidFill>
              </a:rPr>
              <a:t>- t        </a:t>
            </a:r>
            <a:r>
              <a:rPr lang="de-DE" sz="4800" i="1" dirty="0" smtClean="0">
                <a:solidFill>
                  <a:srgbClr val="7030A0"/>
                </a:solidFill>
              </a:rPr>
              <a:t>er</a:t>
            </a:r>
            <a:r>
              <a:rPr lang="lv-LV" sz="4800" i="1" dirty="0" smtClean="0">
                <a:solidFill>
                  <a:srgbClr val="7030A0"/>
                </a:solidFill>
              </a:rPr>
              <a:t> </a:t>
            </a:r>
            <a:r>
              <a:rPr lang="lv-LV" sz="4800" i="1" dirty="0">
                <a:solidFill>
                  <a:srgbClr val="7030A0"/>
                </a:solidFill>
              </a:rPr>
              <a:t>h</a:t>
            </a:r>
            <a:r>
              <a:rPr lang="de-DE" sz="4800" i="1" dirty="0" err="1" smtClean="0">
                <a:solidFill>
                  <a:srgbClr val="7030A0"/>
                </a:solidFill>
              </a:rPr>
              <a:t>ör</a:t>
            </a:r>
            <a:r>
              <a:rPr lang="de-DE" sz="4800" b="1" i="1" u="sng" dirty="0" err="1" smtClean="0">
                <a:solidFill>
                  <a:srgbClr val="7030A0"/>
                </a:solidFill>
              </a:rPr>
              <a:t>t</a:t>
            </a:r>
            <a:endParaRPr lang="de-DE" sz="4800" b="1" i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sz="4800" i="1" dirty="0" smtClean="0"/>
              <a:t>            </a:t>
            </a:r>
            <a:endParaRPr lang="lv-LV" sz="4800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 (Singular)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40612123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4800" i="1" dirty="0"/>
              <a:t> </a:t>
            </a:r>
            <a:r>
              <a:rPr lang="de-DE" sz="4800" i="1" dirty="0" smtClean="0"/>
              <a:t>wir           </a:t>
            </a:r>
            <a:r>
              <a:rPr lang="de-DE" sz="4800" i="1" dirty="0" smtClean="0">
                <a:solidFill>
                  <a:srgbClr val="FF0000"/>
                </a:solidFill>
              </a:rPr>
              <a:t>- en     </a:t>
            </a:r>
            <a:r>
              <a:rPr lang="de-DE" sz="4800" i="1" dirty="0" smtClean="0">
                <a:solidFill>
                  <a:srgbClr val="7030A0"/>
                </a:solidFill>
              </a:rPr>
              <a:t>wir</a:t>
            </a:r>
            <a:r>
              <a:rPr lang="lv-LV" sz="4800" i="1" dirty="0" smtClean="0">
                <a:solidFill>
                  <a:srgbClr val="7030A0"/>
                </a:solidFill>
              </a:rPr>
              <a:t> </a:t>
            </a:r>
            <a:r>
              <a:rPr lang="lv-LV" sz="4800" i="1" dirty="0">
                <a:solidFill>
                  <a:srgbClr val="7030A0"/>
                </a:solidFill>
              </a:rPr>
              <a:t>h</a:t>
            </a:r>
            <a:r>
              <a:rPr lang="de-DE" sz="4800" i="1" dirty="0" err="1" smtClean="0">
                <a:solidFill>
                  <a:srgbClr val="7030A0"/>
                </a:solidFill>
              </a:rPr>
              <a:t>ör</a:t>
            </a:r>
            <a:r>
              <a:rPr lang="de-DE" sz="4800" b="1" i="1" u="sng" dirty="0" err="1" smtClean="0">
                <a:solidFill>
                  <a:srgbClr val="7030A0"/>
                </a:solidFill>
              </a:rPr>
              <a:t>en</a:t>
            </a:r>
            <a:endParaRPr lang="de-DE" sz="4800" b="1" i="1" u="sng" dirty="0" smtClean="0">
              <a:solidFill>
                <a:srgbClr val="FF0000"/>
              </a:solidFill>
            </a:endParaRPr>
          </a:p>
          <a:p>
            <a:r>
              <a:rPr lang="de-DE" sz="4800" i="1" dirty="0" smtClean="0"/>
              <a:t> ihr             </a:t>
            </a:r>
            <a:r>
              <a:rPr lang="de-DE" sz="4800" i="1" dirty="0" smtClean="0">
                <a:solidFill>
                  <a:srgbClr val="FF0000"/>
                </a:solidFill>
              </a:rPr>
              <a:t>- t      </a:t>
            </a:r>
            <a:r>
              <a:rPr lang="lv-LV" sz="4800" i="1" dirty="0" err="1" smtClean="0">
                <a:solidFill>
                  <a:srgbClr val="7030A0"/>
                </a:solidFill>
              </a:rPr>
              <a:t>ih</a:t>
            </a:r>
            <a:r>
              <a:rPr lang="de-DE" sz="4800" i="1" dirty="0" smtClean="0">
                <a:solidFill>
                  <a:srgbClr val="7030A0"/>
                </a:solidFill>
              </a:rPr>
              <a:t>r</a:t>
            </a:r>
            <a:r>
              <a:rPr lang="lv-LV" sz="4800" i="1" dirty="0" smtClean="0">
                <a:solidFill>
                  <a:srgbClr val="7030A0"/>
                </a:solidFill>
              </a:rPr>
              <a:t> </a:t>
            </a:r>
            <a:r>
              <a:rPr lang="lv-LV" sz="4800" i="1" dirty="0">
                <a:solidFill>
                  <a:srgbClr val="7030A0"/>
                </a:solidFill>
              </a:rPr>
              <a:t>h</a:t>
            </a:r>
            <a:r>
              <a:rPr lang="de-DE" sz="4800" i="1" dirty="0" err="1" smtClean="0">
                <a:solidFill>
                  <a:srgbClr val="7030A0"/>
                </a:solidFill>
              </a:rPr>
              <a:t>ör</a:t>
            </a:r>
            <a:r>
              <a:rPr lang="de-DE" sz="4800" b="1" i="1" dirty="0" err="1" smtClean="0">
                <a:solidFill>
                  <a:srgbClr val="7030A0"/>
                </a:solidFill>
              </a:rPr>
              <a:t>t</a:t>
            </a:r>
            <a:endParaRPr lang="de-DE" sz="4800" b="1" i="1" dirty="0" smtClean="0">
              <a:solidFill>
                <a:srgbClr val="FF0000"/>
              </a:solidFill>
            </a:endParaRPr>
          </a:p>
          <a:p>
            <a:r>
              <a:rPr lang="de-DE" sz="4800" i="1" dirty="0" smtClean="0"/>
              <a:t> sie             </a:t>
            </a:r>
            <a:r>
              <a:rPr lang="de-DE" sz="4800" i="1" dirty="0" smtClean="0">
                <a:solidFill>
                  <a:srgbClr val="FF0000"/>
                </a:solidFill>
              </a:rPr>
              <a:t>- en    </a:t>
            </a:r>
            <a:r>
              <a:rPr lang="de-DE" sz="4800" i="1" dirty="0" smtClean="0">
                <a:solidFill>
                  <a:srgbClr val="7030A0"/>
                </a:solidFill>
              </a:rPr>
              <a:t>sie</a:t>
            </a:r>
            <a:r>
              <a:rPr lang="lv-LV" sz="4800" i="1" dirty="0" smtClean="0">
                <a:solidFill>
                  <a:srgbClr val="7030A0"/>
                </a:solidFill>
              </a:rPr>
              <a:t> </a:t>
            </a:r>
            <a:r>
              <a:rPr lang="lv-LV" sz="4800" i="1" dirty="0">
                <a:solidFill>
                  <a:srgbClr val="7030A0"/>
                </a:solidFill>
              </a:rPr>
              <a:t>h</a:t>
            </a:r>
            <a:r>
              <a:rPr lang="de-DE" sz="4800" i="1" dirty="0" err="1" smtClean="0">
                <a:solidFill>
                  <a:srgbClr val="7030A0"/>
                </a:solidFill>
              </a:rPr>
              <a:t>ör</a:t>
            </a:r>
            <a:r>
              <a:rPr lang="de-DE" sz="4800" b="1" i="1" u="sng" dirty="0" err="1" smtClean="0">
                <a:solidFill>
                  <a:srgbClr val="7030A0"/>
                </a:solidFill>
              </a:rPr>
              <a:t>en</a:t>
            </a:r>
            <a:endParaRPr lang="de-DE" sz="4800" b="1" i="1" u="sng" dirty="0" smtClean="0">
              <a:solidFill>
                <a:srgbClr val="FF0000"/>
              </a:solidFill>
            </a:endParaRPr>
          </a:p>
          <a:p>
            <a:r>
              <a:rPr lang="de-DE" sz="4800" i="1" dirty="0" smtClean="0"/>
              <a:t>Sie             </a:t>
            </a:r>
            <a:r>
              <a:rPr lang="de-DE" sz="4800" i="1" dirty="0" smtClean="0">
                <a:solidFill>
                  <a:srgbClr val="FF0000"/>
                </a:solidFill>
              </a:rPr>
              <a:t>- en</a:t>
            </a:r>
            <a:endParaRPr lang="lv-LV" sz="4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 (Plural)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68655781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i="1" dirty="0"/>
              <a:t> </a:t>
            </a:r>
            <a:r>
              <a:rPr lang="de-DE" sz="3200" b="1" i="1" u="sng" dirty="0" smtClean="0">
                <a:solidFill>
                  <a:srgbClr val="7030A0"/>
                </a:solidFill>
              </a:rPr>
              <a:t>Ihr hört Musik. </a:t>
            </a:r>
            <a:r>
              <a:rPr lang="de-DE" sz="3200" i="1" dirty="0" smtClean="0"/>
              <a:t>– </a:t>
            </a:r>
            <a:r>
              <a:rPr lang="de-DE" i="1" dirty="0" smtClean="0"/>
              <a:t>J</a:t>
            </a:r>
            <a:r>
              <a:rPr lang="lv-LV" i="1" dirty="0" err="1" smtClean="0"/>
              <a:t>ūs</a:t>
            </a:r>
            <a:r>
              <a:rPr lang="lv-LV" i="1" dirty="0" smtClean="0"/>
              <a:t> klausāties mūziku.</a:t>
            </a:r>
          </a:p>
          <a:p>
            <a:pPr marL="0" indent="0">
              <a:buNone/>
            </a:pPr>
            <a:endParaRPr lang="lv-LV" i="1" dirty="0" smtClean="0"/>
          </a:p>
          <a:p>
            <a:r>
              <a:rPr lang="lv-LV" sz="3200" b="1" i="1" u="sng" dirty="0" smtClean="0">
                <a:solidFill>
                  <a:srgbClr val="7030A0"/>
                </a:solidFill>
              </a:rPr>
              <a:t>H</a:t>
            </a:r>
            <a:r>
              <a:rPr lang="de-DE" sz="3200" b="1" i="1" u="sng" dirty="0" err="1" smtClean="0">
                <a:solidFill>
                  <a:srgbClr val="7030A0"/>
                </a:solidFill>
              </a:rPr>
              <a:t>ört</a:t>
            </a:r>
            <a:r>
              <a:rPr lang="lv-LV" sz="3200" b="1" i="1" u="sng" dirty="0" smtClean="0">
                <a:solidFill>
                  <a:srgbClr val="7030A0"/>
                </a:solidFill>
              </a:rPr>
              <a:t> </a:t>
            </a:r>
            <a:r>
              <a:rPr lang="lv-LV" sz="3200" b="1" i="1" u="sng" dirty="0" err="1" smtClean="0">
                <a:solidFill>
                  <a:srgbClr val="7030A0"/>
                </a:solidFill>
              </a:rPr>
              <a:t>ihr</a:t>
            </a:r>
            <a:r>
              <a:rPr lang="lv-LV" sz="3200" b="1" i="1" u="sng" dirty="0" smtClean="0">
                <a:solidFill>
                  <a:srgbClr val="7030A0"/>
                </a:solidFill>
              </a:rPr>
              <a:t> </a:t>
            </a:r>
            <a:r>
              <a:rPr lang="lv-LV" sz="3200" b="1" i="1" u="sng" dirty="0" err="1" smtClean="0">
                <a:solidFill>
                  <a:srgbClr val="7030A0"/>
                </a:solidFill>
              </a:rPr>
              <a:t>Musik</a:t>
            </a:r>
            <a:r>
              <a:rPr lang="lv-LV" sz="3200" b="1" i="1" u="sng" dirty="0" smtClean="0">
                <a:solidFill>
                  <a:srgbClr val="7030A0"/>
                </a:solidFill>
              </a:rPr>
              <a:t>? </a:t>
            </a:r>
            <a:r>
              <a:rPr lang="lv-LV" sz="3200" i="1" dirty="0" smtClean="0"/>
              <a:t>– </a:t>
            </a:r>
            <a:r>
              <a:rPr lang="lv-LV" i="1" dirty="0" smtClean="0"/>
              <a:t>Vai jūs klausāties mūziku?</a:t>
            </a:r>
          </a:p>
          <a:p>
            <a:pPr marL="0" indent="0">
              <a:buNone/>
            </a:pPr>
            <a:endParaRPr lang="lv-LV" i="1" dirty="0" smtClean="0"/>
          </a:p>
          <a:p>
            <a:r>
              <a:rPr lang="lv-LV" sz="3200" b="1" i="1" u="sng" dirty="0" err="1" smtClean="0">
                <a:solidFill>
                  <a:srgbClr val="7030A0"/>
                </a:solidFill>
              </a:rPr>
              <a:t>Wir</a:t>
            </a:r>
            <a:r>
              <a:rPr lang="lv-LV" sz="3200" b="1" i="1" u="sng" dirty="0" smtClean="0">
                <a:solidFill>
                  <a:srgbClr val="7030A0"/>
                </a:solidFill>
              </a:rPr>
              <a:t> h</a:t>
            </a:r>
            <a:r>
              <a:rPr lang="de-DE" sz="3200" b="1" i="1" u="sng" dirty="0" err="1" smtClean="0">
                <a:solidFill>
                  <a:srgbClr val="7030A0"/>
                </a:solidFill>
              </a:rPr>
              <a:t>ör</a:t>
            </a:r>
            <a:r>
              <a:rPr lang="lv-LV" sz="3200" b="1" i="1" u="sng" dirty="0" err="1" smtClean="0">
                <a:solidFill>
                  <a:srgbClr val="7030A0"/>
                </a:solidFill>
              </a:rPr>
              <a:t>en</a:t>
            </a:r>
            <a:r>
              <a:rPr lang="lv-LV" sz="3200" b="1" i="1" u="sng" dirty="0" smtClean="0">
                <a:solidFill>
                  <a:srgbClr val="7030A0"/>
                </a:solidFill>
              </a:rPr>
              <a:t> </a:t>
            </a:r>
            <a:r>
              <a:rPr lang="lv-LV" sz="3200" b="1" i="1" u="sng" dirty="0" err="1" smtClean="0">
                <a:solidFill>
                  <a:srgbClr val="7030A0"/>
                </a:solidFill>
              </a:rPr>
              <a:t>nicht</a:t>
            </a:r>
            <a:r>
              <a:rPr lang="lv-LV" sz="3200" b="1" i="1" u="sng" dirty="0" smtClean="0">
                <a:solidFill>
                  <a:srgbClr val="7030A0"/>
                </a:solidFill>
              </a:rPr>
              <a:t>. </a:t>
            </a:r>
            <a:r>
              <a:rPr lang="lv-LV" sz="3200" b="1" i="1" dirty="0">
                <a:solidFill>
                  <a:srgbClr val="7030A0"/>
                </a:solidFill>
              </a:rPr>
              <a:t> </a:t>
            </a:r>
            <a:r>
              <a:rPr lang="lv-LV" sz="3200" i="1" dirty="0" smtClean="0"/>
              <a:t>- </a:t>
            </a:r>
            <a:r>
              <a:rPr lang="lv-LV" i="1" dirty="0" smtClean="0"/>
              <a:t>Mēs neklausāmies.</a:t>
            </a:r>
            <a:endParaRPr lang="de-DE" i="1" u="sng" dirty="0" smtClean="0"/>
          </a:p>
          <a:p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 (Plural)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3183562435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b="1" i="1" dirty="0" smtClean="0"/>
              <a:t>      </a:t>
            </a:r>
            <a:r>
              <a:rPr lang="lv-LV" b="1" i="1" u="sng" dirty="0" err="1" smtClean="0"/>
              <a:t>Singular</a:t>
            </a:r>
            <a:r>
              <a:rPr lang="lv-LV" b="1" i="1" dirty="0" smtClean="0"/>
              <a:t>                                                  </a:t>
            </a:r>
            <a:r>
              <a:rPr lang="lv-LV" b="1" i="1" u="sng" dirty="0" err="1" smtClean="0"/>
              <a:t>Plural</a:t>
            </a:r>
            <a:endParaRPr lang="lv-LV" b="1" i="1" u="sng" dirty="0" smtClean="0"/>
          </a:p>
          <a:p>
            <a:pPr marL="0" indent="0">
              <a:buNone/>
            </a:pPr>
            <a:r>
              <a:rPr lang="de-DE" i="1" dirty="0" smtClean="0"/>
              <a:t>ich (es)   </a:t>
            </a:r>
            <a:r>
              <a:rPr lang="lv-LV" i="1" dirty="0" smtClean="0"/>
              <a:t>      </a:t>
            </a:r>
            <a:r>
              <a:rPr lang="de-DE" i="1" dirty="0" smtClean="0">
                <a:solidFill>
                  <a:srgbClr val="FF0000"/>
                </a:solidFill>
              </a:rPr>
              <a:t>– e</a:t>
            </a:r>
            <a:r>
              <a:rPr lang="lv-LV" i="1" dirty="0" smtClean="0">
                <a:solidFill>
                  <a:srgbClr val="FF0000"/>
                </a:solidFill>
              </a:rPr>
              <a:t>                                </a:t>
            </a:r>
            <a:r>
              <a:rPr lang="lv-LV" i="1" dirty="0" err="1" smtClean="0"/>
              <a:t>wir</a:t>
            </a:r>
            <a:r>
              <a:rPr lang="lv-LV" i="1" dirty="0" smtClean="0"/>
              <a:t> </a:t>
            </a:r>
            <a:r>
              <a:rPr lang="de-DE" i="1" dirty="0" smtClean="0"/>
              <a:t>(</a:t>
            </a:r>
            <a:r>
              <a:rPr lang="lv-LV" i="1" dirty="0" err="1" smtClean="0"/>
              <a:t>mē</a:t>
            </a:r>
            <a:r>
              <a:rPr lang="de-DE" i="1" dirty="0" smtClean="0"/>
              <a:t>s</a:t>
            </a:r>
            <a:r>
              <a:rPr lang="de-DE" i="1" dirty="0"/>
              <a:t>)   </a:t>
            </a:r>
            <a:r>
              <a:rPr lang="lv-LV" i="1" dirty="0"/>
              <a:t> </a:t>
            </a:r>
            <a:r>
              <a:rPr lang="lv-LV" i="1" dirty="0" smtClean="0"/>
              <a:t>   </a:t>
            </a:r>
            <a:r>
              <a:rPr lang="de-DE" i="1" dirty="0">
                <a:solidFill>
                  <a:srgbClr val="FF0000"/>
                </a:solidFill>
              </a:rPr>
              <a:t>– </a:t>
            </a:r>
            <a:r>
              <a:rPr lang="de-DE" i="1" dirty="0" smtClean="0">
                <a:solidFill>
                  <a:srgbClr val="FF0000"/>
                </a:solidFill>
              </a:rPr>
              <a:t>e</a:t>
            </a:r>
            <a:r>
              <a:rPr lang="lv-LV" i="1" dirty="0" smtClean="0">
                <a:solidFill>
                  <a:srgbClr val="FF0000"/>
                </a:solidFill>
              </a:rPr>
              <a:t>n </a:t>
            </a:r>
            <a:endParaRPr lang="de-DE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i="1" dirty="0" smtClean="0"/>
              <a:t>du   (tu) </a:t>
            </a:r>
            <a:r>
              <a:rPr lang="lv-LV" i="1" dirty="0" smtClean="0"/>
              <a:t>     </a:t>
            </a:r>
            <a:r>
              <a:rPr lang="de-DE" i="1" dirty="0" smtClean="0">
                <a:solidFill>
                  <a:srgbClr val="FF0000"/>
                </a:solidFill>
              </a:rPr>
              <a:t>– </a:t>
            </a:r>
            <a:r>
              <a:rPr lang="de-DE" i="1" dirty="0" err="1" smtClean="0">
                <a:solidFill>
                  <a:srgbClr val="FF0000"/>
                </a:solidFill>
              </a:rPr>
              <a:t>st</a:t>
            </a:r>
            <a:r>
              <a:rPr lang="lv-LV" i="1" dirty="0" smtClean="0">
                <a:solidFill>
                  <a:srgbClr val="FF0000"/>
                </a:solidFill>
              </a:rPr>
              <a:t>                                 </a:t>
            </a:r>
            <a:r>
              <a:rPr lang="lv-LV" i="1" dirty="0" err="1" smtClean="0"/>
              <a:t>ihr</a:t>
            </a:r>
            <a:r>
              <a:rPr lang="lv-LV" i="1" dirty="0" smtClean="0"/>
              <a:t> (jūs)         </a:t>
            </a:r>
            <a:r>
              <a:rPr lang="lv-LV" i="1" dirty="0" smtClean="0">
                <a:solidFill>
                  <a:srgbClr val="FF0000"/>
                </a:solidFill>
              </a:rPr>
              <a:t>- t</a:t>
            </a:r>
            <a:endParaRPr lang="de-DE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i="1" dirty="0" smtClean="0"/>
              <a:t>er (vi</a:t>
            </a:r>
            <a:r>
              <a:rPr lang="lv-LV" i="1" dirty="0" err="1" smtClean="0"/>
              <a:t>ņš</a:t>
            </a:r>
            <a:r>
              <a:rPr lang="lv-LV" i="1" dirty="0" smtClean="0"/>
              <a:t>)</a:t>
            </a:r>
            <a:endParaRPr lang="de-DE" i="1" dirty="0" smtClean="0"/>
          </a:p>
          <a:p>
            <a:pPr marL="0" indent="0">
              <a:buNone/>
            </a:pPr>
            <a:r>
              <a:rPr lang="de-DE" i="1" dirty="0" smtClean="0"/>
              <a:t>sie</a:t>
            </a:r>
            <a:r>
              <a:rPr lang="lv-LV" i="1" dirty="0" smtClean="0"/>
              <a:t> (viņa)</a:t>
            </a:r>
            <a:r>
              <a:rPr lang="de-DE" i="1" dirty="0" smtClean="0"/>
              <a:t>     </a:t>
            </a:r>
            <a:r>
              <a:rPr lang="de-DE" i="1" dirty="0" smtClean="0">
                <a:solidFill>
                  <a:srgbClr val="FF0000"/>
                </a:solidFill>
              </a:rPr>
              <a:t>- t</a:t>
            </a:r>
            <a:r>
              <a:rPr lang="lv-LV" i="1" dirty="0" smtClean="0">
                <a:solidFill>
                  <a:srgbClr val="FF0000"/>
                </a:solidFill>
              </a:rPr>
              <a:t>                                </a:t>
            </a:r>
            <a:r>
              <a:rPr lang="lv-LV" i="1" dirty="0" err="1" smtClean="0"/>
              <a:t>sie</a:t>
            </a:r>
            <a:r>
              <a:rPr lang="lv-LV" i="1" dirty="0" smtClean="0"/>
              <a:t> (viņi, viņas)       </a:t>
            </a:r>
            <a:r>
              <a:rPr lang="lv-LV" i="1" dirty="0" smtClean="0">
                <a:solidFill>
                  <a:srgbClr val="FF0000"/>
                </a:solidFill>
              </a:rPr>
              <a:t>- </a:t>
            </a:r>
            <a:r>
              <a:rPr lang="lv-LV" i="1" dirty="0" err="1" smtClean="0">
                <a:solidFill>
                  <a:srgbClr val="FF0000"/>
                </a:solidFill>
              </a:rPr>
              <a:t>en</a:t>
            </a:r>
            <a:endParaRPr lang="lv-LV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lv-LV" i="1" dirty="0"/>
              <a:t>e</a:t>
            </a:r>
            <a:r>
              <a:rPr lang="de-DE" i="1" dirty="0" smtClean="0"/>
              <a:t>s</a:t>
            </a:r>
            <a:r>
              <a:rPr lang="lv-LV" i="1" dirty="0" smtClean="0"/>
              <a:t>                                                     </a:t>
            </a:r>
            <a:r>
              <a:rPr lang="lv-LV" i="1" dirty="0" err="1" smtClean="0"/>
              <a:t>Sie</a:t>
            </a:r>
            <a:r>
              <a:rPr lang="lv-LV" i="1" dirty="0" smtClean="0"/>
              <a:t> (Jūs)                 -</a:t>
            </a:r>
            <a:r>
              <a:rPr lang="lv-LV" i="1" dirty="0" smtClean="0">
                <a:solidFill>
                  <a:srgbClr val="FF0000"/>
                </a:solidFill>
              </a:rPr>
              <a:t> </a:t>
            </a:r>
            <a:r>
              <a:rPr lang="lv-LV" i="1" dirty="0" err="1" smtClean="0">
                <a:solidFill>
                  <a:srgbClr val="FF0000"/>
                </a:solidFill>
              </a:rPr>
              <a:t>en</a:t>
            </a:r>
            <a:r>
              <a:rPr lang="lv-LV" i="1" dirty="0" smtClean="0">
                <a:solidFill>
                  <a:srgbClr val="FF0000"/>
                </a:solidFill>
              </a:rPr>
              <a:t>              </a:t>
            </a:r>
            <a:endParaRPr lang="de-DE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148384502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6600" b="1" dirty="0" smtClean="0">
                <a:solidFill>
                  <a:srgbClr val="7030A0"/>
                </a:solidFill>
              </a:rPr>
              <a:t>Ich heiße Karine.</a:t>
            </a:r>
          </a:p>
          <a:p>
            <a:pPr marL="0" indent="0" algn="ctr">
              <a:buNone/>
            </a:pPr>
            <a:r>
              <a:rPr lang="de-DE" sz="6600" b="1" i="1" dirty="0" smtClean="0"/>
              <a:t>Und du</a:t>
            </a:r>
            <a:r>
              <a:rPr lang="lv-LV" sz="6600" b="1" i="1" dirty="0" smtClean="0"/>
              <a:t>?</a:t>
            </a:r>
            <a:endParaRPr lang="lv-LV" sz="6600" b="1" i="1" dirty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Mein 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626116574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v-LV" i="1" dirty="0" err="1"/>
              <a:t>s</a:t>
            </a:r>
            <a:r>
              <a:rPr lang="lv-LV" i="1" dirty="0" err="1" smtClean="0"/>
              <a:t>pielen</a:t>
            </a:r>
            <a:r>
              <a:rPr lang="lv-LV" i="1" dirty="0" smtClean="0"/>
              <a:t> – spēlēt           </a:t>
            </a:r>
            <a:r>
              <a:rPr lang="lv-LV" i="1" dirty="0" err="1" smtClean="0"/>
              <a:t>kommen</a:t>
            </a:r>
            <a:r>
              <a:rPr lang="lv-LV" i="1" dirty="0" smtClean="0"/>
              <a:t> – nākt            </a:t>
            </a:r>
            <a:r>
              <a:rPr lang="lv-LV" i="1" dirty="0" err="1" smtClean="0"/>
              <a:t>meinen</a:t>
            </a:r>
            <a:r>
              <a:rPr lang="lv-LV" i="1" dirty="0" smtClean="0"/>
              <a:t> - domāt</a:t>
            </a:r>
          </a:p>
          <a:p>
            <a:pPr marL="0" indent="0">
              <a:buNone/>
            </a:pPr>
            <a:r>
              <a:rPr lang="lv-LV" i="1" dirty="0" err="1"/>
              <a:t>s</a:t>
            </a:r>
            <a:r>
              <a:rPr lang="lv-LV" i="1" dirty="0" err="1" smtClean="0"/>
              <a:t>ingen</a:t>
            </a:r>
            <a:r>
              <a:rPr lang="lv-LV" i="1" dirty="0" smtClean="0"/>
              <a:t> – dziedāt         </a:t>
            </a:r>
            <a:r>
              <a:rPr lang="lv-LV" i="1" dirty="0" err="1" smtClean="0"/>
              <a:t>reisen</a:t>
            </a:r>
            <a:r>
              <a:rPr lang="lv-LV" i="1" dirty="0" smtClean="0"/>
              <a:t> – ceļot                </a:t>
            </a:r>
            <a:r>
              <a:rPr lang="lv-LV" i="1" dirty="0" err="1" smtClean="0"/>
              <a:t>erkl</a:t>
            </a:r>
            <a:r>
              <a:rPr lang="de-DE" i="1" dirty="0" smtClean="0"/>
              <a:t>ä</a:t>
            </a:r>
            <a:r>
              <a:rPr lang="lv-LV" i="1" dirty="0" err="1" smtClean="0"/>
              <a:t>ren</a:t>
            </a:r>
            <a:r>
              <a:rPr lang="lv-LV" i="1" dirty="0" smtClean="0"/>
              <a:t> - skaidrot</a:t>
            </a:r>
          </a:p>
          <a:p>
            <a:pPr marL="0" indent="0">
              <a:buNone/>
            </a:pPr>
            <a:r>
              <a:rPr lang="lv-LV" i="1" dirty="0" err="1" smtClean="0"/>
              <a:t>tanzen</a:t>
            </a:r>
            <a:r>
              <a:rPr lang="lv-LV" i="1" dirty="0" smtClean="0"/>
              <a:t> – dejot            </a:t>
            </a:r>
            <a:r>
              <a:rPr lang="lv-LV" i="1" dirty="0" err="1" smtClean="0"/>
              <a:t>besuchen</a:t>
            </a:r>
            <a:r>
              <a:rPr lang="lv-LV" i="1" dirty="0" smtClean="0"/>
              <a:t> – apmeklēt    </a:t>
            </a:r>
            <a:r>
              <a:rPr lang="lv-LV" i="1" dirty="0" err="1" smtClean="0"/>
              <a:t>verstehen</a:t>
            </a:r>
            <a:r>
              <a:rPr lang="lv-LV" i="1" dirty="0" smtClean="0"/>
              <a:t> - saprast</a:t>
            </a:r>
          </a:p>
          <a:p>
            <a:pPr marL="0" indent="0">
              <a:buNone/>
            </a:pPr>
            <a:r>
              <a:rPr lang="lv-LV" i="1" dirty="0" err="1" smtClean="0"/>
              <a:t>wohnen</a:t>
            </a:r>
            <a:r>
              <a:rPr lang="lv-LV" i="1" dirty="0" smtClean="0"/>
              <a:t> – dzīvot        </a:t>
            </a:r>
            <a:r>
              <a:rPr lang="lv-LV" i="1" dirty="0" err="1" smtClean="0"/>
              <a:t>gehen</a:t>
            </a:r>
            <a:r>
              <a:rPr lang="lv-LV" i="1" dirty="0" smtClean="0"/>
              <a:t> – iet                  </a:t>
            </a:r>
            <a:r>
              <a:rPr lang="lv-LV" i="1" dirty="0" err="1" smtClean="0"/>
              <a:t>antworten</a:t>
            </a:r>
            <a:r>
              <a:rPr lang="lv-LV" i="1" dirty="0" smtClean="0"/>
              <a:t> </a:t>
            </a:r>
            <a:r>
              <a:rPr lang="lv-LV" i="1" dirty="0"/>
              <a:t>– atbildēt </a:t>
            </a:r>
            <a:endParaRPr lang="lv-LV" i="1" dirty="0" smtClean="0"/>
          </a:p>
          <a:p>
            <a:pPr marL="0" indent="0">
              <a:buNone/>
            </a:pPr>
            <a:r>
              <a:rPr lang="lv-LV" i="1" dirty="0" err="1"/>
              <a:t>l</a:t>
            </a:r>
            <a:r>
              <a:rPr lang="lv-LV" i="1" dirty="0" err="1" smtClean="0"/>
              <a:t>ieben</a:t>
            </a:r>
            <a:r>
              <a:rPr lang="lv-LV" i="1" dirty="0" smtClean="0"/>
              <a:t> – mīlēt             </a:t>
            </a:r>
            <a:r>
              <a:rPr lang="lv-LV" i="1" dirty="0" err="1" smtClean="0"/>
              <a:t>schreiben</a:t>
            </a:r>
            <a:r>
              <a:rPr lang="lv-LV" i="1" dirty="0" smtClean="0"/>
              <a:t> – rakstīt        </a:t>
            </a:r>
            <a:r>
              <a:rPr lang="lv-LV" i="1" dirty="0" err="1" smtClean="0"/>
              <a:t>trinken</a:t>
            </a:r>
            <a:r>
              <a:rPr lang="lv-LV" i="1" dirty="0" smtClean="0"/>
              <a:t> </a:t>
            </a:r>
            <a:r>
              <a:rPr lang="lv-LV" i="1" dirty="0"/>
              <a:t>- </a:t>
            </a:r>
            <a:r>
              <a:rPr lang="lv-LV" i="1" dirty="0" smtClean="0"/>
              <a:t>dzert</a:t>
            </a:r>
          </a:p>
          <a:p>
            <a:pPr marL="0" indent="0">
              <a:buNone/>
            </a:pPr>
            <a:r>
              <a:rPr lang="lv-LV" i="1" dirty="0" err="1"/>
              <a:t>l</a:t>
            </a:r>
            <a:r>
              <a:rPr lang="lv-LV" i="1" dirty="0" err="1" smtClean="0"/>
              <a:t>eben</a:t>
            </a:r>
            <a:r>
              <a:rPr lang="lv-LV" i="1" dirty="0" smtClean="0"/>
              <a:t> – dzīvot            </a:t>
            </a:r>
            <a:r>
              <a:rPr lang="lv-LV" i="1" dirty="0" err="1" smtClean="0"/>
              <a:t>kaufen</a:t>
            </a:r>
            <a:r>
              <a:rPr lang="lv-LV" i="1" dirty="0" smtClean="0"/>
              <a:t> – pirkt               </a:t>
            </a:r>
            <a:r>
              <a:rPr lang="lv-LV" i="1" dirty="0"/>
              <a:t>h</a:t>
            </a:r>
            <a:r>
              <a:rPr lang="de-DE" i="1" dirty="0" err="1"/>
              <a:t>ören</a:t>
            </a:r>
            <a:r>
              <a:rPr lang="de-DE" i="1" dirty="0"/>
              <a:t> – d</a:t>
            </a:r>
            <a:r>
              <a:rPr lang="lv-LV" i="1" dirty="0"/>
              <a:t>z</a:t>
            </a:r>
            <a:r>
              <a:rPr lang="de-DE" i="1" dirty="0" err="1"/>
              <a:t>ird</a:t>
            </a:r>
            <a:r>
              <a:rPr lang="lv-LV" i="1" dirty="0" err="1" smtClean="0"/>
              <a:t>ēt</a:t>
            </a:r>
            <a:endParaRPr lang="lv-LV" i="1" dirty="0" smtClean="0"/>
          </a:p>
          <a:p>
            <a:pPr marL="0" indent="0">
              <a:buNone/>
            </a:pPr>
            <a:r>
              <a:rPr lang="lv-LV" i="1" dirty="0" err="1"/>
              <a:t>a</a:t>
            </a:r>
            <a:r>
              <a:rPr lang="lv-LV" i="1" dirty="0" err="1" smtClean="0"/>
              <a:t>rbeiten</a:t>
            </a:r>
            <a:r>
              <a:rPr lang="lv-LV" i="1" dirty="0" smtClean="0"/>
              <a:t> – strādāt      </a:t>
            </a:r>
            <a:r>
              <a:rPr lang="lv-LV" i="1" dirty="0" err="1" smtClean="0"/>
              <a:t>erz</a:t>
            </a:r>
            <a:r>
              <a:rPr lang="de-DE" i="1" dirty="0" err="1" smtClean="0"/>
              <a:t>ählen</a:t>
            </a:r>
            <a:r>
              <a:rPr lang="de-DE" i="1" dirty="0" smtClean="0"/>
              <a:t> – </a:t>
            </a:r>
            <a:r>
              <a:rPr lang="lv-LV" i="1" dirty="0" smtClean="0"/>
              <a:t>stāstīt         </a:t>
            </a:r>
            <a:r>
              <a:rPr lang="lv-LV" i="1" dirty="0" err="1" smtClean="0"/>
              <a:t>fragen</a:t>
            </a:r>
            <a:r>
              <a:rPr lang="lv-LV" i="1" dirty="0" smtClean="0"/>
              <a:t> </a:t>
            </a:r>
            <a:r>
              <a:rPr lang="lv-LV" i="1" dirty="0"/>
              <a:t>– </a:t>
            </a:r>
            <a:r>
              <a:rPr lang="lv-LV" i="1" dirty="0" smtClean="0"/>
              <a:t>jautāt</a:t>
            </a:r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705420194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b="1" i="1" dirty="0"/>
              <a:t>d</a:t>
            </a:r>
            <a:r>
              <a:rPr lang="de-DE" b="1" i="1" dirty="0" smtClean="0"/>
              <a:t>ie Chefin</a:t>
            </a:r>
            <a:r>
              <a:rPr lang="de-DE" i="1" dirty="0" smtClean="0"/>
              <a:t>, </a:t>
            </a:r>
            <a:r>
              <a:rPr lang="de-DE" b="1" i="1" dirty="0" smtClean="0"/>
              <a:t>das Lied </a:t>
            </a:r>
            <a:r>
              <a:rPr lang="de-DE" i="1" dirty="0" smtClean="0"/>
              <a:t>(</a:t>
            </a:r>
            <a:r>
              <a:rPr lang="de-DE" i="1" dirty="0" err="1" smtClean="0"/>
              <a:t>dziesma</a:t>
            </a:r>
            <a:r>
              <a:rPr lang="lv-LV" i="1" dirty="0" smtClean="0"/>
              <a:t>, dziesmu</a:t>
            </a:r>
            <a:r>
              <a:rPr lang="de-DE" i="1" dirty="0" smtClean="0"/>
              <a:t>), </a:t>
            </a:r>
            <a:r>
              <a:rPr lang="de-DE" b="1" i="1" dirty="0" smtClean="0"/>
              <a:t>Kaffee</a:t>
            </a:r>
            <a:r>
              <a:rPr lang="de-DE" i="1" dirty="0" smtClean="0"/>
              <a:t>, </a:t>
            </a:r>
            <a:r>
              <a:rPr lang="de-DE" b="1" i="1" dirty="0" smtClean="0"/>
              <a:t>Schach</a:t>
            </a:r>
            <a:r>
              <a:rPr lang="de-DE" i="1" dirty="0" smtClean="0"/>
              <a:t>, </a:t>
            </a:r>
            <a:r>
              <a:rPr lang="de-DE" b="1" i="1" dirty="0" smtClean="0"/>
              <a:t>die Aufgabe </a:t>
            </a:r>
            <a:r>
              <a:rPr lang="de-DE" i="1" dirty="0" smtClean="0"/>
              <a:t>(</a:t>
            </a:r>
            <a:r>
              <a:rPr lang="de-DE" i="1" dirty="0" err="1" smtClean="0"/>
              <a:t>uzdevums</a:t>
            </a:r>
            <a:r>
              <a:rPr lang="de-DE" i="1" dirty="0" smtClean="0"/>
              <a:t>, </a:t>
            </a:r>
            <a:r>
              <a:rPr lang="de-DE" i="1" dirty="0" err="1" smtClean="0"/>
              <a:t>uzdevumu</a:t>
            </a:r>
            <a:r>
              <a:rPr lang="de-DE" i="1" dirty="0" smtClean="0"/>
              <a:t>),</a:t>
            </a:r>
            <a:r>
              <a:rPr lang="lv-LV" i="1" dirty="0" smtClean="0"/>
              <a:t> </a:t>
            </a:r>
            <a:r>
              <a:rPr lang="de-DE" b="1" i="1" dirty="0" smtClean="0"/>
              <a:t>Musik</a:t>
            </a:r>
            <a:r>
              <a:rPr lang="de-DE" i="1" dirty="0" smtClean="0"/>
              <a:t>, </a:t>
            </a:r>
            <a:r>
              <a:rPr lang="de-DE" b="1" i="1" dirty="0" smtClean="0"/>
              <a:t>Tee, Cola, viele </a:t>
            </a:r>
            <a:r>
              <a:rPr lang="de-DE" b="1" i="1" dirty="0" smtClean="0"/>
              <a:t>E-mails</a:t>
            </a:r>
            <a:r>
              <a:rPr lang="de-DE" b="1" i="1" dirty="0" smtClean="0"/>
              <a:t>, Klavier, nach Hause</a:t>
            </a:r>
            <a:r>
              <a:rPr lang="lv-LV" b="1" i="1" dirty="0" smtClean="0"/>
              <a:t> </a:t>
            </a:r>
            <a:r>
              <a:rPr lang="lv-LV" i="1" dirty="0" smtClean="0"/>
              <a:t>(uz mājām)</a:t>
            </a:r>
            <a:r>
              <a:rPr lang="de-DE" i="1" dirty="0" smtClean="0"/>
              <a:t>, </a:t>
            </a:r>
            <a:r>
              <a:rPr lang="lv-LV" b="1" i="1" dirty="0" err="1" smtClean="0"/>
              <a:t>im</a:t>
            </a:r>
            <a:r>
              <a:rPr lang="lv-LV" b="1" i="1" dirty="0" smtClean="0"/>
              <a:t> </a:t>
            </a:r>
            <a:r>
              <a:rPr lang="lv-LV" b="1" i="1" dirty="0" err="1" smtClean="0"/>
              <a:t>Haus</a:t>
            </a:r>
            <a:r>
              <a:rPr lang="lv-LV" b="1" i="1" dirty="0" smtClean="0"/>
              <a:t> </a:t>
            </a:r>
            <a:r>
              <a:rPr lang="lv-LV" i="1" dirty="0" smtClean="0"/>
              <a:t>(mājā), </a:t>
            </a:r>
            <a:r>
              <a:rPr lang="de-DE" b="1" i="1" dirty="0" smtClean="0"/>
              <a:t>das Wort </a:t>
            </a:r>
            <a:r>
              <a:rPr lang="de-DE" i="1" dirty="0" smtClean="0"/>
              <a:t>(v</a:t>
            </a:r>
            <a:r>
              <a:rPr lang="lv-LV" i="1" dirty="0" smtClean="0"/>
              <a:t>ārds, vārdu), </a:t>
            </a:r>
            <a:r>
              <a:rPr lang="lv-LV" b="1" i="1" dirty="0" smtClean="0"/>
              <a:t>die Geschichte</a:t>
            </a:r>
            <a:r>
              <a:rPr lang="lv-LV" i="1" dirty="0" smtClean="0"/>
              <a:t> (stāsts, stāstu), </a:t>
            </a:r>
            <a:r>
              <a:rPr lang="lv-LV" b="1" i="1" dirty="0" smtClean="0"/>
              <a:t>in Rezekne, nach Deutschland </a:t>
            </a:r>
            <a:r>
              <a:rPr lang="lv-LV" i="1" dirty="0" smtClean="0"/>
              <a:t>(uz Vāciju), </a:t>
            </a:r>
            <a:r>
              <a:rPr lang="lv-LV" b="1" i="1" dirty="0" smtClean="0"/>
              <a:t>die Familie </a:t>
            </a:r>
            <a:r>
              <a:rPr lang="lv-LV" i="1" dirty="0" smtClean="0"/>
              <a:t>(ģimene, ģimeni), </a:t>
            </a:r>
            <a:r>
              <a:rPr lang="lv-LV" b="1" i="1" dirty="0" smtClean="0"/>
              <a:t>die Oma </a:t>
            </a:r>
            <a:r>
              <a:rPr lang="lv-LV" i="1" dirty="0" smtClean="0"/>
              <a:t>(vecmamma, vecmammu), </a:t>
            </a:r>
            <a:r>
              <a:rPr lang="lv-LV" b="1" i="1" dirty="0" smtClean="0"/>
              <a:t>zur Arbeit </a:t>
            </a:r>
            <a:r>
              <a:rPr lang="lv-LV" i="1" dirty="0" smtClean="0"/>
              <a:t>(uz darbu), </a:t>
            </a:r>
            <a:r>
              <a:rPr lang="lv-LV" b="1" i="1" dirty="0" smtClean="0"/>
              <a:t>ins Kino </a:t>
            </a:r>
            <a:r>
              <a:rPr lang="lv-LV" i="1" dirty="0" smtClean="0"/>
              <a:t>(uz kino), </a:t>
            </a:r>
            <a:r>
              <a:rPr lang="lv-LV" b="1" i="1" dirty="0" smtClean="0"/>
              <a:t>das Theater </a:t>
            </a:r>
            <a:r>
              <a:rPr lang="lv-LV" i="1" dirty="0" smtClean="0"/>
              <a:t>(teātris, teātri), </a:t>
            </a:r>
            <a:r>
              <a:rPr lang="lv-LV" b="1" i="1" dirty="0" smtClean="0"/>
              <a:t>Tango, die Sprache </a:t>
            </a:r>
            <a:r>
              <a:rPr lang="lv-LV" i="1" dirty="0" smtClean="0"/>
              <a:t>(valoda, valodu), </a:t>
            </a:r>
            <a:r>
              <a:rPr lang="lv-LV" b="1" i="1" dirty="0" smtClean="0"/>
              <a:t>das </a:t>
            </a:r>
            <a:r>
              <a:rPr lang="lv-LV" b="1" i="1" dirty="0" smtClean="0"/>
              <a:t>Auto</a:t>
            </a:r>
            <a:r>
              <a:rPr lang="en-US" b="1" i="1" dirty="0" smtClean="0"/>
              <a:t>,</a:t>
            </a:r>
            <a:endParaRPr lang="lv-LV" b="1" i="1" dirty="0" smtClean="0"/>
          </a:p>
          <a:p>
            <a:pPr marL="0" indent="0">
              <a:buNone/>
            </a:pPr>
            <a:r>
              <a:rPr lang="lv-LV" b="1" i="1" dirty="0"/>
              <a:t>v</a:t>
            </a:r>
            <a:r>
              <a:rPr lang="lv-LV" b="1" i="1" dirty="0" smtClean="0"/>
              <a:t>iel</a:t>
            </a:r>
            <a:r>
              <a:rPr lang="lv-LV" i="1" dirty="0" smtClean="0"/>
              <a:t> (daudz), </a:t>
            </a:r>
            <a:r>
              <a:rPr lang="lv-LV" b="1" i="1" dirty="0" smtClean="0"/>
              <a:t>wenig</a:t>
            </a:r>
            <a:r>
              <a:rPr lang="lv-LV" i="1" dirty="0" smtClean="0"/>
              <a:t> (nedaudz, maz), </a:t>
            </a:r>
            <a:r>
              <a:rPr lang="lv-LV" b="1" i="1" dirty="0" smtClean="0"/>
              <a:t>gern</a:t>
            </a:r>
            <a:r>
              <a:rPr lang="lv-LV" i="1" dirty="0" smtClean="0"/>
              <a:t> (labprāt), </a:t>
            </a:r>
            <a:r>
              <a:rPr lang="lv-LV" b="1" i="1" dirty="0" smtClean="0"/>
              <a:t>anders</a:t>
            </a:r>
            <a:r>
              <a:rPr lang="lv-LV" i="1" dirty="0" smtClean="0"/>
              <a:t> (citādāk), </a:t>
            </a:r>
            <a:r>
              <a:rPr lang="lv-LV" b="1" i="1" dirty="0" smtClean="0"/>
              <a:t>schnell</a:t>
            </a:r>
            <a:r>
              <a:rPr lang="lv-LV" i="1" dirty="0" smtClean="0"/>
              <a:t> (ātri</a:t>
            </a:r>
            <a:r>
              <a:rPr lang="lv-LV" i="1" dirty="0" smtClean="0"/>
              <a:t>)</a:t>
            </a:r>
            <a:r>
              <a:rPr lang="en-US" i="1" dirty="0" smtClean="0"/>
              <a:t>, </a:t>
            </a:r>
            <a:r>
              <a:rPr lang="en-US" b="1" i="1" dirty="0" err="1" smtClean="0"/>
              <a:t>langsam</a:t>
            </a:r>
            <a:r>
              <a:rPr lang="en-US" b="1" i="1" dirty="0" smtClean="0"/>
              <a:t> </a:t>
            </a:r>
            <a:r>
              <a:rPr lang="en-US" i="1" dirty="0" smtClean="0"/>
              <a:t>(l</a:t>
            </a:r>
            <a:r>
              <a:rPr lang="lv-LV" i="1" dirty="0" smtClean="0"/>
              <a:t>ēni)</a:t>
            </a:r>
            <a:endParaRPr lang="de-DE" i="1" dirty="0" smtClean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Was</a:t>
            </a:r>
            <a:r>
              <a:rPr lang="lv-LV" dirty="0" smtClean="0"/>
              <a:t> </a:t>
            </a:r>
            <a:r>
              <a:rPr lang="lv-LV" dirty="0" err="1" smtClean="0"/>
              <a:t>machst</a:t>
            </a:r>
            <a:r>
              <a:rPr lang="lv-LV" dirty="0" smtClean="0"/>
              <a:t> </a:t>
            </a:r>
            <a:r>
              <a:rPr lang="lv-LV" dirty="0" err="1" smtClean="0"/>
              <a:t>du</a:t>
            </a:r>
            <a:r>
              <a:rPr lang="lv-LV" dirty="0" smtClean="0"/>
              <a:t>?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355413634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i="1" dirty="0" smtClean="0"/>
              <a:t>der </a:t>
            </a:r>
            <a:r>
              <a:rPr lang="lv-LV" i="1" dirty="0" err="1" smtClean="0"/>
              <a:t>Regisseur</a:t>
            </a:r>
            <a:r>
              <a:rPr lang="lv-LV" i="1" dirty="0" smtClean="0"/>
              <a:t> – režisors                      der </a:t>
            </a:r>
            <a:r>
              <a:rPr lang="lv-LV" i="1" dirty="0" err="1" smtClean="0"/>
              <a:t>Million</a:t>
            </a:r>
            <a:r>
              <a:rPr lang="de-DE" i="1" dirty="0" err="1" smtClean="0"/>
              <a:t>är</a:t>
            </a:r>
            <a:endParaRPr lang="de-DE" i="1" dirty="0" smtClean="0"/>
          </a:p>
          <a:p>
            <a:pPr marL="0" indent="0">
              <a:buNone/>
            </a:pPr>
            <a:r>
              <a:rPr lang="de-DE" i="1" dirty="0">
                <a:solidFill>
                  <a:schemeClr val="accent3"/>
                </a:solidFill>
              </a:rPr>
              <a:t>d</a:t>
            </a:r>
            <a:r>
              <a:rPr lang="de-DE" i="1" dirty="0" smtClean="0">
                <a:solidFill>
                  <a:schemeClr val="accent3"/>
                </a:solidFill>
              </a:rPr>
              <a:t>ie</a:t>
            </a:r>
            <a:r>
              <a:rPr lang="de-DE" i="1" dirty="0" smtClean="0"/>
              <a:t> Sänger</a:t>
            </a:r>
            <a:r>
              <a:rPr lang="de-DE" i="1" dirty="0" smtClean="0">
                <a:solidFill>
                  <a:schemeClr val="accent3"/>
                </a:solidFill>
              </a:rPr>
              <a:t>in</a:t>
            </a:r>
            <a:r>
              <a:rPr lang="de-DE" i="1" dirty="0" smtClean="0"/>
              <a:t> – d</a:t>
            </a:r>
            <a:r>
              <a:rPr lang="lv-LV" i="1" dirty="0" err="1" smtClean="0"/>
              <a:t>ziedātāja</a:t>
            </a:r>
            <a:r>
              <a:rPr lang="lv-LV" i="1" dirty="0" smtClean="0"/>
              <a:t>                    </a:t>
            </a:r>
            <a:r>
              <a:rPr lang="de-DE" i="1" dirty="0" smtClean="0"/>
              <a:t>der </a:t>
            </a:r>
            <a:r>
              <a:rPr lang="de-DE" i="1" dirty="0" smtClean="0"/>
              <a:t>Sportler</a:t>
            </a:r>
            <a:endParaRPr lang="lv-LV" i="1" dirty="0" smtClean="0"/>
          </a:p>
          <a:p>
            <a:pPr marL="0" indent="0">
              <a:buNone/>
            </a:pPr>
            <a:r>
              <a:rPr lang="de-DE" i="1" dirty="0" smtClean="0">
                <a:solidFill>
                  <a:schemeClr val="accent3"/>
                </a:solidFill>
              </a:rPr>
              <a:t>die</a:t>
            </a:r>
            <a:r>
              <a:rPr lang="de-DE" i="1" dirty="0" smtClean="0"/>
              <a:t> Schriftsteller</a:t>
            </a:r>
            <a:r>
              <a:rPr lang="de-DE" i="1" dirty="0" smtClean="0">
                <a:solidFill>
                  <a:schemeClr val="accent3"/>
                </a:solidFill>
              </a:rPr>
              <a:t>in</a:t>
            </a:r>
            <a:r>
              <a:rPr lang="de-DE" i="1" dirty="0" smtClean="0"/>
              <a:t> – </a:t>
            </a:r>
            <a:r>
              <a:rPr lang="de-DE" i="1" dirty="0" err="1" smtClean="0"/>
              <a:t>rakstniece</a:t>
            </a:r>
            <a:r>
              <a:rPr lang="de-DE" i="1" dirty="0" smtClean="0"/>
              <a:t>          </a:t>
            </a:r>
            <a:r>
              <a:rPr lang="lv-LV" i="1" dirty="0" smtClean="0"/>
              <a:t>der </a:t>
            </a:r>
            <a:r>
              <a:rPr lang="de-DE" i="1" dirty="0" smtClean="0"/>
              <a:t>Präsident</a:t>
            </a:r>
          </a:p>
          <a:p>
            <a:pPr marL="0" indent="0">
              <a:buNone/>
            </a:pPr>
            <a:r>
              <a:rPr lang="de-DE" i="1" dirty="0" smtClean="0"/>
              <a:t>der Schauspieler – </a:t>
            </a:r>
            <a:r>
              <a:rPr lang="de-DE" i="1" dirty="0" err="1" smtClean="0"/>
              <a:t>aktieris</a:t>
            </a:r>
            <a:r>
              <a:rPr lang="de-DE" i="1" dirty="0" smtClean="0"/>
              <a:t>                 </a:t>
            </a:r>
            <a:r>
              <a:rPr lang="de-DE" i="1" dirty="0" smtClean="0">
                <a:solidFill>
                  <a:schemeClr val="accent3"/>
                </a:solidFill>
              </a:rPr>
              <a:t>die</a:t>
            </a:r>
            <a:r>
              <a:rPr lang="de-DE" i="1" dirty="0" smtClean="0"/>
              <a:t> Schauspieler</a:t>
            </a:r>
            <a:r>
              <a:rPr lang="de-DE" i="1" dirty="0" smtClean="0">
                <a:solidFill>
                  <a:schemeClr val="accent3"/>
                </a:solidFill>
              </a:rPr>
              <a:t>in</a:t>
            </a:r>
            <a:r>
              <a:rPr lang="de-DE" i="1" dirty="0" smtClean="0"/>
              <a:t>         </a:t>
            </a:r>
          </a:p>
          <a:p>
            <a:pPr marL="0" indent="0">
              <a:buNone/>
            </a:pPr>
            <a:r>
              <a:rPr lang="de-DE" i="1" dirty="0" smtClean="0">
                <a:solidFill>
                  <a:schemeClr val="accent3"/>
                </a:solidFill>
              </a:rPr>
              <a:t>die</a:t>
            </a:r>
            <a:r>
              <a:rPr lang="de-DE" i="1" dirty="0" smtClean="0"/>
              <a:t> Expräsident</a:t>
            </a:r>
            <a:r>
              <a:rPr lang="de-DE" i="1" dirty="0" smtClean="0">
                <a:solidFill>
                  <a:schemeClr val="accent3"/>
                </a:solidFill>
              </a:rPr>
              <a:t>in</a:t>
            </a:r>
          </a:p>
          <a:p>
            <a:pPr marL="0" indent="0">
              <a:buNone/>
            </a:pPr>
            <a:r>
              <a:rPr lang="de-DE" i="1" dirty="0" smtClean="0"/>
              <a:t>der Komponist           der Politiker           </a:t>
            </a:r>
            <a:r>
              <a:rPr lang="de-DE" i="1" dirty="0" smtClean="0">
                <a:solidFill>
                  <a:schemeClr val="accent3"/>
                </a:solidFill>
              </a:rPr>
              <a:t>die</a:t>
            </a:r>
            <a:r>
              <a:rPr lang="de-DE" i="1" dirty="0" smtClean="0"/>
              <a:t> Politiker</a:t>
            </a:r>
            <a:r>
              <a:rPr lang="de-DE" i="1" dirty="0" smtClean="0">
                <a:solidFill>
                  <a:schemeClr val="accent3"/>
                </a:solidFill>
              </a:rPr>
              <a:t>in</a:t>
            </a:r>
          </a:p>
          <a:p>
            <a:pPr marL="0" indent="0">
              <a:buNone/>
            </a:pPr>
            <a:r>
              <a:rPr lang="de-DE" i="1" dirty="0" smtClean="0"/>
              <a:t>der Mode-Designer                der Moderator </a:t>
            </a:r>
          </a:p>
          <a:p>
            <a:pPr marL="0" indent="0">
              <a:buNone/>
            </a:pPr>
            <a:r>
              <a:rPr lang="de-DE" i="1" dirty="0" smtClean="0"/>
              <a:t>der Weihnachtsmann</a:t>
            </a:r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/>
              <a:t>Wer</a:t>
            </a:r>
            <a:r>
              <a:rPr lang="lv-LV" dirty="0" smtClean="0"/>
              <a:t> </a:t>
            </a:r>
            <a:r>
              <a:rPr lang="lv-LV" dirty="0" err="1" smtClean="0"/>
              <a:t>ist</a:t>
            </a:r>
            <a:r>
              <a:rPr lang="lv-LV" dirty="0" smtClean="0"/>
              <a:t> </a:t>
            </a:r>
            <a:r>
              <a:rPr lang="lv-LV" dirty="0" err="1" smtClean="0"/>
              <a:t>das</a:t>
            </a:r>
            <a:r>
              <a:rPr lang="lv-LV" dirty="0" smtClean="0"/>
              <a:t>?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1954057854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800" b="1" i="1" dirty="0" smtClean="0">
                <a:solidFill>
                  <a:srgbClr val="00B050"/>
                </a:solidFill>
              </a:rPr>
              <a:t>Für heute – alles!</a:t>
            </a:r>
          </a:p>
          <a:p>
            <a:pPr marL="0" indent="0" algn="ctr">
              <a:buNone/>
            </a:pPr>
            <a:r>
              <a:rPr lang="de-DE" sz="4800" b="1" i="1" dirty="0" smtClean="0">
                <a:solidFill>
                  <a:srgbClr val="00B050"/>
                </a:solidFill>
              </a:rPr>
              <a:t>Vielen Dank und </a:t>
            </a:r>
          </a:p>
          <a:p>
            <a:pPr marL="0" indent="0" algn="ctr">
              <a:buNone/>
            </a:pPr>
            <a:r>
              <a:rPr lang="de-DE" sz="4800" b="1" i="1" dirty="0">
                <a:solidFill>
                  <a:srgbClr val="00B050"/>
                </a:solidFill>
              </a:rPr>
              <a:t>e</a:t>
            </a:r>
            <a:r>
              <a:rPr lang="de-DE" sz="4800" b="1" i="1" dirty="0" smtClean="0">
                <a:solidFill>
                  <a:srgbClr val="00B050"/>
                </a:solidFill>
              </a:rPr>
              <a:t>inen schönen Tag noch!</a:t>
            </a:r>
            <a:endParaRPr lang="lv-LV" sz="4800" b="1" i="1" dirty="0">
              <a:solidFill>
                <a:srgbClr val="00B050"/>
              </a:solidFill>
            </a:endParaRPr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81483961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ei [ai] – </a:t>
            </a:r>
            <a:r>
              <a:rPr lang="de-DE" i="1" dirty="0" smtClean="0"/>
              <a:t>mein, dein, Weißwein</a:t>
            </a:r>
          </a:p>
          <a:p>
            <a:r>
              <a:rPr lang="de-DE" dirty="0" smtClean="0"/>
              <a:t>uh [u:] </a:t>
            </a:r>
            <a:r>
              <a:rPr lang="de-DE" dirty="0"/>
              <a:t>– </a:t>
            </a:r>
            <a:r>
              <a:rPr lang="de-DE" i="1" dirty="0" smtClean="0"/>
              <a:t>Huhn</a:t>
            </a:r>
          </a:p>
          <a:p>
            <a:r>
              <a:rPr lang="de-DE" dirty="0" smtClean="0"/>
              <a:t>ah [a:] </a:t>
            </a:r>
            <a:r>
              <a:rPr lang="de-DE" dirty="0"/>
              <a:t>– </a:t>
            </a:r>
            <a:r>
              <a:rPr lang="de-DE" i="1" dirty="0" smtClean="0"/>
              <a:t>fahren</a:t>
            </a:r>
            <a:endParaRPr lang="lv-LV" i="1" dirty="0"/>
          </a:p>
          <a:p>
            <a:r>
              <a:rPr lang="de-DE" dirty="0" smtClean="0"/>
              <a:t>eh [e:] </a:t>
            </a:r>
            <a:r>
              <a:rPr lang="de-DE" dirty="0"/>
              <a:t>– </a:t>
            </a:r>
            <a:r>
              <a:rPr lang="de-DE" i="1" dirty="0" smtClean="0"/>
              <a:t>nehmen</a:t>
            </a:r>
            <a:endParaRPr lang="lv-LV" i="1" dirty="0"/>
          </a:p>
          <a:p>
            <a:r>
              <a:rPr lang="de-DE" dirty="0" err="1" smtClean="0"/>
              <a:t>eu</a:t>
            </a:r>
            <a:r>
              <a:rPr lang="de-DE" dirty="0" smtClean="0"/>
              <a:t> [</a:t>
            </a:r>
            <a:r>
              <a:rPr lang="de-DE" dirty="0" err="1" smtClean="0"/>
              <a:t>oi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Freund, heute</a:t>
            </a:r>
            <a:endParaRPr lang="lv-LV" i="1" dirty="0"/>
          </a:p>
          <a:p>
            <a:r>
              <a:rPr lang="de-DE" dirty="0" err="1" smtClean="0"/>
              <a:t>ee</a:t>
            </a:r>
            <a:r>
              <a:rPr lang="de-DE" dirty="0" smtClean="0"/>
              <a:t> [e:] </a:t>
            </a:r>
            <a:r>
              <a:rPr lang="de-DE" dirty="0"/>
              <a:t>– </a:t>
            </a:r>
            <a:r>
              <a:rPr lang="de-DE" i="1" dirty="0" smtClean="0"/>
              <a:t>Tee</a:t>
            </a:r>
            <a:endParaRPr lang="lv-LV" i="1" dirty="0"/>
          </a:p>
          <a:p>
            <a:r>
              <a:rPr lang="de-DE" dirty="0" err="1" smtClean="0"/>
              <a:t>aa</a:t>
            </a:r>
            <a:r>
              <a:rPr lang="de-DE" dirty="0" smtClean="0"/>
              <a:t> [a:] </a:t>
            </a:r>
            <a:r>
              <a:rPr lang="de-DE" dirty="0"/>
              <a:t>– </a:t>
            </a:r>
            <a:r>
              <a:rPr lang="de-DE" i="1" dirty="0" smtClean="0"/>
              <a:t>Paar</a:t>
            </a:r>
            <a:endParaRPr lang="lv-LV" i="1" dirty="0"/>
          </a:p>
          <a:p>
            <a:r>
              <a:rPr lang="de-DE" dirty="0" err="1" smtClean="0"/>
              <a:t>oo</a:t>
            </a:r>
            <a:r>
              <a:rPr lang="de-DE" dirty="0" smtClean="0"/>
              <a:t> [o:] </a:t>
            </a:r>
            <a:r>
              <a:rPr lang="de-DE" dirty="0"/>
              <a:t>– </a:t>
            </a:r>
            <a:r>
              <a:rPr lang="de-DE" i="1" dirty="0" smtClean="0"/>
              <a:t>Zoo</a:t>
            </a:r>
            <a:endParaRPr lang="lv-LV" i="1" dirty="0"/>
          </a:p>
          <a:p>
            <a:r>
              <a:rPr lang="de-DE" dirty="0" err="1" smtClean="0"/>
              <a:t>ie</a:t>
            </a:r>
            <a:r>
              <a:rPr lang="de-DE" dirty="0" smtClean="0"/>
              <a:t> [i:] </a:t>
            </a:r>
            <a:r>
              <a:rPr lang="de-DE" dirty="0"/>
              <a:t>– </a:t>
            </a:r>
            <a:r>
              <a:rPr lang="de-DE" i="1" dirty="0" smtClean="0"/>
              <a:t>Spiel</a:t>
            </a:r>
            <a:endParaRPr lang="lv-LV" i="1" dirty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Aussprache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4179419815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[mm] – </a:t>
            </a:r>
            <a:r>
              <a:rPr lang="de-DE" i="1" dirty="0" smtClean="0"/>
              <a:t>kommen</a:t>
            </a:r>
          </a:p>
          <a:p>
            <a:r>
              <a:rPr lang="de-DE" dirty="0" smtClean="0"/>
              <a:t>[pp] </a:t>
            </a:r>
            <a:r>
              <a:rPr lang="de-DE" dirty="0"/>
              <a:t>– </a:t>
            </a:r>
            <a:r>
              <a:rPr lang="de-DE" i="1" dirty="0" smtClean="0"/>
              <a:t>Gruppe</a:t>
            </a:r>
          </a:p>
          <a:p>
            <a:r>
              <a:rPr lang="de-DE" dirty="0" smtClean="0"/>
              <a:t>[</a:t>
            </a:r>
            <a:r>
              <a:rPr lang="de-DE" dirty="0" err="1" smtClean="0"/>
              <a:t>rr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Gitarre</a:t>
            </a:r>
            <a:endParaRPr lang="lv-LV" i="1" dirty="0"/>
          </a:p>
          <a:p>
            <a:r>
              <a:rPr lang="de-DE" dirty="0" smtClean="0"/>
              <a:t>[</a:t>
            </a:r>
            <a:r>
              <a:rPr lang="de-DE" dirty="0" err="1" smtClean="0"/>
              <a:t>tt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Mutter</a:t>
            </a:r>
            <a:endParaRPr lang="lv-LV" i="1" dirty="0"/>
          </a:p>
          <a:p>
            <a:r>
              <a:rPr lang="de-DE" dirty="0" smtClean="0"/>
              <a:t>[ff] </a:t>
            </a:r>
            <a:r>
              <a:rPr lang="de-DE" dirty="0"/>
              <a:t>– </a:t>
            </a:r>
            <a:r>
              <a:rPr lang="de-DE" i="1" dirty="0" smtClean="0"/>
              <a:t>Koffer</a:t>
            </a:r>
            <a:endParaRPr lang="lv-LV" i="1" dirty="0"/>
          </a:p>
          <a:p>
            <a:r>
              <a:rPr lang="de-DE" dirty="0" smtClean="0"/>
              <a:t>[</a:t>
            </a:r>
            <a:r>
              <a:rPr lang="de-DE" dirty="0" err="1" smtClean="0"/>
              <a:t>bb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Hobby</a:t>
            </a:r>
            <a:endParaRPr lang="lv-LV" i="1" dirty="0"/>
          </a:p>
          <a:p>
            <a:r>
              <a:rPr lang="de-DE" dirty="0" smtClean="0"/>
              <a:t>[</a:t>
            </a:r>
            <a:r>
              <a:rPr lang="de-DE" dirty="0" err="1" smtClean="0"/>
              <a:t>ss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Wasser</a:t>
            </a:r>
            <a:endParaRPr lang="lv-LV" i="1" dirty="0"/>
          </a:p>
          <a:p>
            <a:pPr>
              <a:buNone/>
            </a:pPr>
            <a:endParaRPr lang="lv-LV" i="1" dirty="0"/>
          </a:p>
          <a:p>
            <a:pPr marL="0" indent="0">
              <a:buNone/>
            </a:pPr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Aussprache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996200587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err="1" smtClean="0"/>
              <a:t>sch</a:t>
            </a:r>
            <a:r>
              <a:rPr lang="de-DE" dirty="0" smtClean="0"/>
              <a:t> [∫] – </a:t>
            </a:r>
            <a:r>
              <a:rPr lang="de-DE" i="1" dirty="0" smtClean="0"/>
              <a:t>Schach</a:t>
            </a:r>
          </a:p>
          <a:p>
            <a:r>
              <a:rPr lang="de-DE" dirty="0" err="1" smtClean="0"/>
              <a:t>ch</a:t>
            </a:r>
            <a:r>
              <a:rPr lang="de-DE" dirty="0" smtClean="0"/>
              <a:t> [ç], [h] </a:t>
            </a:r>
            <a:r>
              <a:rPr lang="de-DE" dirty="0"/>
              <a:t>– </a:t>
            </a:r>
            <a:r>
              <a:rPr lang="de-DE" i="1" dirty="0" smtClean="0"/>
              <a:t>ich, Buch</a:t>
            </a:r>
          </a:p>
          <a:p>
            <a:r>
              <a:rPr lang="de-DE" dirty="0" err="1" smtClean="0"/>
              <a:t>tsch</a:t>
            </a:r>
            <a:r>
              <a:rPr lang="de-DE" dirty="0" smtClean="0"/>
              <a:t> [</a:t>
            </a:r>
            <a:r>
              <a:rPr lang="lv-LV" dirty="0" smtClean="0"/>
              <a:t>č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Deutsch</a:t>
            </a:r>
            <a:endParaRPr lang="lv-LV" i="1" dirty="0"/>
          </a:p>
          <a:p>
            <a:r>
              <a:rPr lang="de-DE" dirty="0" err="1" smtClean="0"/>
              <a:t>sp</a:t>
            </a:r>
            <a:r>
              <a:rPr lang="de-DE" dirty="0" smtClean="0"/>
              <a:t> [∫p] </a:t>
            </a:r>
            <a:r>
              <a:rPr lang="de-DE" dirty="0"/>
              <a:t>– </a:t>
            </a:r>
            <a:r>
              <a:rPr lang="de-DE" i="1" dirty="0" smtClean="0"/>
              <a:t>Sport</a:t>
            </a:r>
            <a:endParaRPr lang="lv-LV" i="1" dirty="0"/>
          </a:p>
          <a:p>
            <a:r>
              <a:rPr lang="de-DE" dirty="0" err="1" smtClean="0"/>
              <a:t>st</a:t>
            </a:r>
            <a:r>
              <a:rPr lang="de-DE" dirty="0" smtClean="0"/>
              <a:t> [∫t] </a:t>
            </a:r>
            <a:r>
              <a:rPr lang="de-DE" dirty="0"/>
              <a:t>– </a:t>
            </a:r>
            <a:r>
              <a:rPr lang="de-DE" i="1" dirty="0" smtClean="0"/>
              <a:t>Stunde</a:t>
            </a:r>
            <a:endParaRPr lang="lv-LV" i="1" dirty="0"/>
          </a:p>
          <a:p>
            <a:r>
              <a:rPr lang="de-DE" dirty="0" err="1" smtClean="0"/>
              <a:t>ig</a:t>
            </a:r>
            <a:r>
              <a:rPr lang="de-DE" dirty="0" smtClean="0"/>
              <a:t> [</a:t>
            </a:r>
            <a:r>
              <a:rPr lang="de-DE" dirty="0"/>
              <a:t>ç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zwanzig</a:t>
            </a:r>
            <a:endParaRPr lang="lv-LV" i="1" dirty="0"/>
          </a:p>
          <a:p>
            <a:r>
              <a:rPr lang="de-DE" dirty="0" err="1" smtClean="0"/>
              <a:t>ck</a:t>
            </a:r>
            <a:r>
              <a:rPr lang="de-DE" dirty="0" smtClean="0"/>
              <a:t> [k] </a:t>
            </a:r>
            <a:r>
              <a:rPr lang="de-DE" dirty="0"/>
              <a:t>– </a:t>
            </a:r>
            <a:r>
              <a:rPr lang="de-DE" i="1" dirty="0" smtClean="0"/>
              <a:t>Zucker</a:t>
            </a:r>
            <a:endParaRPr lang="lv-LV" i="1" dirty="0"/>
          </a:p>
          <a:p>
            <a:r>
              <a:rPr lang="de-DE" dirty="0" smtClean="0"/>
              <a:t>[h] </a:t>
            </a:r>
            <a:r>
              <a:rPr lang="de-DE" dirty="0"/>
              <a:t>– </a:t>
            </a:r>
            <a:r>
              <a:rPr lang="de-DE" i="1" dirty="0" smtClean="0"/>
              <a:t>Hallo, Haus</a:t>
            </a:r>
          </a:p>
          <a:p>
            <a:r>
              <a:rPr lang="de-DE" dirty="0" smtClean="0"/>
              <a:t>[ß] </a:t>
            </a:r>
            <a:r>
              <a:rPr lang="de-DE" dirty="0"/>
              <a:t>– </a:t>
            </a:r>
            <a:r>
              <a:rPr lang="de-DE" i="1" dirty="0" smtClean="0"/>
              <a:t>weiß</a:t>
            </a:r>
            <a:endParaRPr lang="de-DE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Aussprache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4101010391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ä [e] – </a:t>
            </a:r>
            <a:r>
              <a:rPr lang="de-DE" i="1" dirty="0" smtClean="0"/>
              <a:t>Gäste</a:t>
            </a:r>
          </a:p>
          <a:p>
            <a:r>
              <a:rPr lang="de-DE" dirty="0" smtClean="0"/>
              <a:t>ö [</a:t>
            </a:r>
            <a:r>
              <a:rPr lang="de-DE" dirty="0" err="1" smtClean="0"/>
              <a:t>oe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fröhlich</a:t>
            </a:r>
          </a:p>
          <a:p>
            <a:r>
              <a:rPr lang="de-DE" dirty="0" smtClean="0"/>
              <a:t>ü [y] </a:t>
            </a:r>
            <a:r>
              <a:rPr lang="de-DE" dirty="0"/>
              <a:t>– </a:t>
            </a:r>
            <a:r>
              <a:rPr lang="de-DE" i="1" dirty="0" smtClean="0"/>
              <a:t>grün</a:t>
            </a:r>
            <a:endParaRPr lang="lv-LV" i="1" dirty="0"/>
          </a:p>
          <a:p>
            <a:r>
              <a:rPr lang="de-DE" dirty="0" smtClean="0"/>
              <a:t>y [y] </a:t>
            </a:r>
            <a:r>
              <a:rPr lang="de-DE" dirty="0"/>
              <a:t>– </a:t>
            </a:r>
            <a:r>
              <a:rPr lang="de-DE" i="1" dirty="0" smtClean="0"/>
              <a:t>Gymnasium</a:t>
            </a:r>
            <a:endParaRPr lang="lv-LV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Aussprache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498250224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s</a:t>
            </a:r>
            <a:r>
              <a:rPr lang="lv-LV" dirty="0" smtClean="0"/>
              <a:t>  </a:t>
            </a:r>
            <a:r>
              <a:rPr lang="de-DE" dirty="0" smtClean="0"/>
              <a:t>[</a:t>
            </a:r>
            <a:r>
              <a:rPr lang="lv-LV" dirty="0" smtClean="0"/>
              <a:t>z</a:t>
            </a:r>
            <a:r>
              <a:rPr lang="de-DE" dirty="0" smtClean="0"/>
              <a:t>] </a:t>
            </a:r>
            <a:r>
              <a:rPr lang="de-DE" dirty="0" smtClean="0"/>
              <a:t>– </a:t>
            </a:r>
            <a:r>
              <a:rPr lang="de-DE" i="1" dirty="0" smtClean="0"/>
              <a:t>singen</a:t>
            </a:r>
          </a:p>
          <a:p>
            <a:r>
              <a:rPr lang="lv-LV" dirty="0" smtClean="0"/>
              <a:t>v </a:t>
            </a:r>
            <a:r>
              <a:rPr lang="de-DE" dirty="0" smtClean="0"/>
              <a:t>[</a:t>
            </a:r>
            <a:r>
              <a:rPr lang="lv-LV" dirty="0" smtClean="0"/>
              <a:t>f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/>
              <a:t>V</a:t>
            </a:r>
            <a:r>
              <a:rPr lang="de-DE" i="1" dirty="0" smtClean="0"/>
              <a:t>ater</a:t>
            </a:r>
          </a:p>
          <a:p>
            <a:r>
              <a:rPr lang="lv-LV" dirty="0" smtClean="0"/>
              <a:t>x </a:t>
            </a:r>
            <a:r>
              <a:rPr lang="de-DE" dirty="0" smtClean="0"/>
              <a:t>[</a:t>
            </a:r>
            <a:r>
              <a:rPr lang="lv-LV" dirty="0" smtClean="0"/>
              <a:t>ks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Text</a:t>
            </a:r>
            <a:endParaRPr lang="lv-LV" i="1" dirty="0"/>
          </a:p>
          <a:p>
            <a:r>
              <a:rPr lang="lv-LV" dirty="0" smtClean="0"/>
              <a:t>z </a:t>
            </a:r>
            <a:r>
              <a:rPr lang="de-DE" dirty="0" smtClean="0"/>
              <a:t>[</a:t>
            </a:r>
            <a:r>
              <a:rPr lang="lv-LV" dirty="0" smtClean="0"/>
              <a:t>ts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zehn</a:t>
            </a:r>
          </a:p>
          <a:p>
            <a:r>
              <a:rPr lang="lv-LV" dirty="0" smtClean="0"/>
              <a:t>w </a:t>
            </a:r>
            <a:r>
              <a:rPr lang="de-DE" dirty="0" smtClean="0"/>
              <a:t>[</a:t>
            </a:r>
            <a:r>
              <a:rPr lang="lv-LV" dirty="0" smtClean="0"/>
              <a:t>v</a:t>
            </a:r>
            <a:r>
              <a:rPr lang="de-DE" dirty="0" smtClean="0"/>
              <a:t>] </a:t>
            </a:r>
            <a:r>
              <a:rPr lang="de-DE" dirty="0"/>
              <a:t>– </a:t>
            </a:r>
            <a:r>
              <a:rPr lang="de-DE" i="1" dirty="0" smtClean="0"/>
              <a:t>Wasser</a:t>
            </a:r>
          </a:p>
          <a:p>
            <a:r>
              <a:rPr lang="de-DE" dirty="0" smtClean="0"/>
              <a:t>tion [tsion] </a:t>
            </a:r>
            <a:r>
              <a:rPr lang="de-DE" dirty="0"/>
              <a:t>– </a:t>
            </a:r>
            <a:r>
              <a:rPr lang="de-DE" i="1" dirty="0" smtClean="0"/>
              <a:t>Tradition</a:t>
            </a:r>
            <a:endParaRPr lang="lv-LV" i="1" dirty="0"/>
          </a:p>
          <a:p>
            <a:pPr marL="0" indent="0">
              <a:buNone/>
            </a:pPr>
            <a:endParaRPr lang="lv-LV" i="1" dirty="0"/>
          </a:p>
          <a:p>
            <a:endParaRPr lang="lv-LV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Aussprache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506492032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800" i="1" dirty="0" smtClean="0"/>
              <a:t>Wir lernen Deutsch.</a:t>
            </a:r>
          </a:p>
          <a:p>
            <a:r>
              <a:rPr lang="de-DE" sz="4800" i="1" dirty="0" smtClean="0"/>
              <a:t>Deutsch ist super und nicht schwer.</a:t>
            </a:r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machen wir?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1260097003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800" i="1" dirty="0" smtClean="0"/>
              <a:t>Deutsch ist leicht.</a:t>
            </a:r>
          </a:p>
          <a:p>
            <a:r>
              <a:rPr lang="de-DE" sz="4800" i="1" dirty="0" smtClean="0"/>
              <a:t>Deutsch ist international.</a:t>
            </a:r>
            <a:endParaRPr lang="lv-LV" sz="4800" i="1" dirty="0"/>
          </a:p>
          <a:p>
            <a:pPr marL="0" indent="0">
              <a:buNone/>
            </a:pPr>
            <a:endParaRPr lang="de-DE" i="1" dirty="0" smtClean="0"/>
          </a:p>
          <a:p>
            <a:endParaRPr lang="lv-LV" i="1" dirty="0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machen wir?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760344405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ļņi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Iesieta grāmat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iļņ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825</Words>
  <Application>Microsoft Office PowerPoint</Application>
  <PresentationFormat>On-screen Show (4:3)</PresentationFormat>
  <Paragraphs>129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Viļņi</vt:lpstr>
      <vt:lpstr>Deutsch für Anfänger</vt:lpstr>
      <vt:lpstr>Mein Name</vt:lpstr>
      <vt:lpstr>Aussprache</vt:lpstr>
      <vt:lpstr>Aussprache</vt:lpstr>
      <vt:lpstr>Aussprache</vt:lpstr>
      <vt:lpstr>Aussprache</vt:lpstr>
      <vt:lpstr>Aussprache</vt:lpstr>
      <vt:lpstr>Was machen wir?</vt:lpstr>
      <vt:lpstr>Was machen wir?</vt:lpstr>
      <vt:lpstr>Deutsch ist international.</vt:lpstr>
      <vt:lpstr>Deutsch ist international.</vt:lpstr>
      <vt:lpstr>Deutsch ist international.</vt:lpstr>
      <vt:lpstr>Deutsch ist international.</vt:lpstr>
      <vt:lpstr>Deutsch ist international.</vt:lpstr>
      <vt:lpstr>Substantiv</vt:lpstr>
      <vt:lpstr>Verb (Singular)</vt:lpstr>
      <vt:lpstr>Verb (Plural)</vt:lpstr>
      <vt:lpstr>Verb (Plural)</vt:lpstr>
      <vt:lpstr>Verb</vt:lpstr>
      <vt:lpstr>Verb</vt:lpstr>
      <vt:lpstr>Was machst du?</vt:lpstr>
      <vt:lpstr>Wer ist das?</vt:lpstr>
      <vt:lpstr>Slide 23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für Anfänger</dc:title>
  <dc:creator>KARINE</dc:creator>
  <cp:lastModifiedBy>302</cp:lastModifiedBy>
  <cp:revision>19</cp:revision>
  <dcterms:created xsi:type="dcterms:W3CDTF">2012-03-23T19:51:36Z</dcterms:created>
  <dcterms:modified xsi:type="dcterms:W3CDTF">2012-03-24T09:53:57Z</dcterms:modified>
</cp:coreProperties>
</file>