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71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67" r:id="rId18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leņķa trīsstūris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Virsrakst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17" name="Apakšvirsrakst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lv-LV" smtClean="0"/>
              <a:t>Rediģēt šablona apakšvirsraksta stilu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Brīvforma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Brīvforma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Brīvforma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Taisns savienotājs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uma vietturis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EA31ADE-EB03-4777-8A46-63E82134016A}" type="datetimeFigureOut">
              <a:rPr lang="lv-LV" smtClean="0"/>
              <a:t>2012.04.20.</a:t>
            </a:fld>
            <a:endParaRPr lang="lv-LV"/>
          </a:p>
        </p:txBody>
      </p:sp>
      <p:sp>
        <p:nvSpPr>
          <p:cNvPr id="19" name="Kājenes vietturis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27" name="Slaida numura vietturis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2012.04.20.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2012.04.20.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2012.04.20.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  <p:sp>
        <p:nvSpPr>
          <p:cNvPr id="7" name="Virsrakst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2012.04.20.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  <p:sp>
        <p:nvSpPr>
          <p:cNvPr id="7" name="Skujiņu bultiņ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Skujiņu bultiņ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2012.04.20.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  <p:sp>
        <p:nvSpPr>
          <p:cNvPr id="8" name="Virsrakst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līdzinājums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5" name="Satura vietturis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2012.04.20.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2012.04.20.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  <p:sp>
        <p:nvSpPr>
          <p:cNvPr id="6" name="Virsrakst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2012.04.20.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turs ar parakstu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EA31ADE-EB03-4777-8A46-63E82134016A}" type="datetimeFigureOut">
              <a:rPr lang="lv-LV" smtClean="0"/>
              <a:t>2012.04.20.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ttēls ar parakstu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lv-LV" smtClean="0"/>
              <a:t>Noklikšķiniet uz attēla ikonas</a:t>
            </a:r>
            <a:endParaRPr kumimoji="0" lang="en-US" dirty="0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EA31ADE-EB03-4777-8A46-63E82134016A}" type="datetimeFigureOut">
              <a:rPr lang="lv-LV" smtClean="0"/>
              <a:t>2012.04.20.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8" name="Brīvforma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Brīvforma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aisnleņķa trīsstūris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Taisns savienotājs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kujiņu bultiņ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Skujiņu bultiņ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rīvforma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Brīvforma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aisnleņķa trīsstūris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Taisns savienotājs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Virsraksta viettur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0" name="Teksta vietturis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  <a:p>
            <a:pPr lvl="1" eaLnBrk="1" latinLnBrk="0" hangingPunct="1"/>
            <a:r>
              <a:rPr kumimoji="0" lang="lv-LV" smtClean="0"/>
              <a:t>Otrais līmenis</a:t>
            </a:r>
          </a:p>
          <a:p>
            <a:pPr lvl="2" eaLnBrk="1" latinLnBrk="0" hangingPunct="1"/>
            <a:r>
              <a:rPr kumimoji="0" lang="lv-LV" smtClean="0"/>
              <a:t>Trešais līmenis</a:t>
            </a:r>
          </a:p>
          <a:p>
            <a:pPr lvl="3" eaLnBrk="1" latinLnBrk="0" hangingPunct="1"/>
            <a:r>
              <a:rPr kumimoji="0" lang="lv-LV" smtClean="0"/>
              <a:t>Ceturtais līmenis</a:t>
            </a:r>
          </a:p>
          <a:p>
            <a:pPr lvl="4" eaLnBrk="1" latinLnBrk="0" hangingPunct="1"/>
            <a:r>
              <a:rPr kumimoji="0" lang="lv-LV" smtClean="0"/>
              <a:t>Piektais līmenis</a:t>
            </a:r>
            <a:endParaRPr kumimoji="0" lang="en-US"/>
          </a:p>
        </p:txBody>
      </p:sp>
      <p:sp>
        <p:nvSpPr>
          <p:cNvPr id="10" name="Datuma vietturis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EA31ADE-EB03-4777-8A46-63E82134016A}" type="datetimeFigureOut">
              <a:rPr lang="lv-LV" smtClean="0"/>
              <a:t>2012.04.20.</a:t>
            </a:fld>
            <a:endParaRPr lang="lv-LV"/>
          </a:p>
        </p:txBody>
      </p:sp>
      <p:sp>
        <p:nvSpPr>
          <p:cNvPr id="22" name="Kājenes vietturis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18" name="Slaida numura vietturis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945E3A0-9D8C-40F9-AB41-141386D19A1E}" type="slidenum">
              <a:rPr lang="lv-LV" smtClean="0"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B050"/>
                </a:solidFill>
              </a:rPr>
              <a:t>Deutsch für </a:t>
            </a:r>
            <a:r>
              <a:rPr lang="de-DE" dirty="0">
                <a:solidFill>
                  <a:srgbClr val="00B050"/>
                </a:solidFill>
              </a:rPr>
              <a:t>A</a:t>
            </a:r>
            <a:r>
              <a:rPr lang="de-DE" dirty="0" smtClean="0">
                <a:solidFill>
                  <a:srgbClr val="00B050"/>
                </a:solidFill>
              </a:rPr>
              <a:t>nfänger </a:t>
            </a:r>
            <a:r>
              <a:rPr lang="de-DE" dirty="0" smtClean="0">
                <a:solidFill>
                  <a:srgbClr val="00B050"/>
                </a:solidFill>
              </a:rPr>
              <a:t>IV</a:t>
            </a:r>
            <a:endParaRPr lang="lv-LV" dirty="0">
              <a:solidFill>
                <a:srgbClr val="00B050"/>
              </a:solidFill>
            </a:endParaRP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b="1" dirty="0" smtClean="0">
              <a:solidFill>
                <a:srgbClr val="00B050"/>
              </a:solidFill>
            </a:endParaRPr>
          </a:p>
          <a:p>
            <a:r>
              <a:rPr lang="de-DE" b="1" dirty="0" err="1" smtClean="0">
                <a:solidFill>
                  <a:srgbClr val="00B050"/>
                </a:solidFill>
              </a:rPr>
              <a:t>Dr.philol</a:t>
            </a:r>
            <a:r>
              <a:rPr lang="de-DE" b="1" dirty="0" smtClean="0">
                <a:solidFill>
                  <a:srgbClr val="00B050"/>
                </a:solidFill>
              </a:rPr>
              <a:t>. Karine </a:t>
            </a:r>
            <a:r>
              <a:rPr lang="de-DE" b="1" dirty="0" err="1" smtClean="0">
                <a:solidFill>
                  <a:srgbClr val="00B050"/>
                </a:solidFill>
              </a:rPr>
              <a:t>Laganovska</a:t>
            </a:r>
            <a:endParaRPr lang="lv-LV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91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525963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>
                <a:solidFill>
                  <a:srgbClr val="00B050"/>
                </a:solidFill>
              </a:rPr>
              <a:t>i</a:t>
            </a:r>
            <a:r>
              <a:rPr lang="en-US" sz="3200" b="1" dirty="0" err="1" smtClean="0">
                <a:solidFill>
                  <a:srgbClr val="00B050"/>
                </a:solidFill>
              </a:rPr>
              <a:t>ch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fahre</a:t>
            </a:r>
            <a:r>
              <a:rPr lang="en-US" sz="3200" b="1" dirty="0" smtClean="0">
                <a:solidFill>
                  <a:srgbClr val="00B050"/>
                </a:solidFill>
              </a:rPr>
              <a:t>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w</a:t>
            </a:r>
            <a:r>
              <a:rPr lang="en-US" sz="3200" b="1" dirty="0" err="1" smtClean="0">
                <a:solidFill>
                  <a:srgbClr val="00B050"/>
                </a:solidFill>
              </a:rPr>
              <a:t>ir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fahren</a:t>
            </a:r>
            <a:r>
              <a:rPr lang="en-US" sz="3200" b="1" dirty="0" smtClean="0">
                <a:solidFill>
                  <a:srgbClr val="00B050"/>
                </a:solidFill>
              </a:rPr>
              <a:t>       </a:t>
            </a:r>
          </a:p>
          <a:p>
            <a:pPr marL="109728" indent="0" algn="just">
              <a:buNone/>
            </a:pPr>
            <a:r>
              <a:rPr lang="en-US" sz="3200" b="1" dirty="0" smtClean="0">
                <a:solidFill>
                  <a:srgbClr val="00B050"/>
                </a:solidFill>
              </a:rPr>
              <a:t>du f</a:t>
            </a:r>
            <a:r>
              <a:rPr lang="de-DE" sz="3200" b="1" dirty="0" err="1" smtClean="0">
                <a:solidFill>
                  <a:srgbClr val="FF0000"/>
                </a:solidFill>
              </a:rPr>
              <a:t>ä</a:t>
            </a:r>
            <a:r>
              <a:rPr lang="de-DE" sz="3200" b="1" dirty="0" err="1" smtClean="0">
                <a:solidFill>
                  <a:srgbClr val="00B050"/>
                </a:solidFill>
              </a:rPr>
              <a:t>hr</a:t>
            </a:r>
            <a:r>
              <a:rPr lang="en-US" sz="3200" b="1" dirty="0" err="1" smtClean="0">
                <a:solidFill>
                  <a:srgbClr val="00B050"/>
                </a:solidFill>
              </a:rPr>
              <a:t>st</a:t>
            </a:r>
            <a:r>
              <a:rPr lang="en-US" sz="3200" b="1" dirty="0" smtClean="0">
                <a:solidFill>
                  <a:srgbClr val="00B050"/>
                </a:solidFill>
              </a:rPr>
              <a:t>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ihr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fahrt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e</a:t>
            </a:r>
            <a:r>
              <a:rPr lang="en-US" sz="3200" b="1" dirty="0" err="1" smtClean="0">
                <a:solidFill>
                  <a:srgbClr val="00B050"/>
                </a:solidFill>
              </a:rPr>
              <a:t>r</a:t>
            </a:r>
            <a:r>
              <a:rPr lang="en-US" sz="3200" b="1" dirty="0" smtClean="0">
                <a:solidFill>
                  <a:srgbClr val="00B050"/>
                </a:solidFill>
              </a:rPr>
              <a:t>          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fahren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>
                <a:solidFill>
                  <a:srgbClr val="00B050"/>
                </a:solidFill>
              </a:rPr>
              <a:t>f</a:t>
            </a:r>
            <a:r>
              <a:rPr lang="de-DE" sz="3200" b="1" dirty="0" err="1" smtClean="0">
                <a:solidFill>
                  <a:srgbClr val="FF0000"/>
                </a:solidFill>
              </a:rPr>
              <a:t>ä</a:t>
            </a:r>
            <a:r>
              <a:rPr lang="de-DE" sz="3200" b="1" dirty="0" err="1" smtClean="0">
                <a:solidFill>
                  <a:srgbClr val="00B050"/>
                </a:solidFill>
              </a:rPr>
              <a:t>hr</a:t>
            </a:r>
            <a:r>
              <a:rPr lang="en-US" sz="3200" b="1" dirty="0" smtClean="0">
                <a:solidFill>
                  <a:srgbClr val="00B050"/>
                </a:solidFill>
              </a:rPr>
              <a:t>t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fahren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es</a:t>
            </a:r>
            <a:endParaRPr lang="lv-LV" sz="3200" b="1" dirty="0">
              <a:solidFill>
                <a:srgbClr val="00B05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i="1" dirty="0" smtClean="0">
                <a:solidFill>
                  <a:srgbClr val="00B050"/>
                </a:solidFill>
              </a:rPr>
              <a:t>fahren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18313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4294967295"/>
          </p:nvPr>
        </p:nvSpPr>
        <p:spPr>
          <a:xfrm>
            <a:off x="0" y="1557338"/>
            <a:ext cx="8229600" cy="4525962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US" sz="8800" b="1" i="1" dirty="0" err="1" smtClean="0">
                <a:solidFill>
                  <a:srgbClr val="FF0000"/>
                </a:solidFill>
              </a:rPr>
              <a:t>tragen</a:t>
            </a:r>
            <a:r>
              <a:rPr lang="en-US" sz="8800" b="1" i="1" dirty="0" smtClean="0">
                <a:solidFill>
                  <a:srgbClr val="FF0000"/>
                </a:solidFill>
              </a:rPr>
              <a:t>?</a:t>
            </a:r>
            <a:endParaRPr lang="lv-LV" sz="8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62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525963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>
                <a:solidFill>
                  <a:srgbClr val="00B050"/>
                </a:solidFill>
              </a:rPr>
              <a:t>i</a:t>
            </a:r>
            <a:r>
              <a:rPr lang="en-US" sz="3200" b="1" dirty="0" err="1" smtClean="0">
                <a:solidFill>
                  <a:srgbClr val="00B050"/>
                </a:solidFill>
              </a:rPr>
              <a:t>ch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trage</a:t>
            </a:r>
            <a:r>
              <a:rPr lang="en-US" sz="3200" b="1" dirty="0" smtClean="0">
                <a:solidFill>
                  <a:srgbClr val="00B050"/>
                </a:solidFill>
              </a:rPr>
              <a:t>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w</a:t>
            </a:r>
            <a:r>
              <a:rPr lang="en-US" sz="3200" b="1" dirty="0" err="1" smtClean="0">
                <a:solidFill>
                  <a:srgbClr val="00B050"/>
                </a:solidFill>
              </a:rPr>
              <a:t>ir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tragen</a:t>
            </a:r>
            <a:r>
              <a:rPr lang="en-US" sz="3200" b="1" dirty="0" smtClean="0">
                <a:solidFill>
                  <a:srgbClr val="00B050"/>
                </a:solidFill>
              </a:rPr>
              <a:t>       </a:t>
            </a:r>
          </a:p>
          <a:p>
            <a:pPr marL="109728" indent="0" algn="just">
              <a:buNone/>
            </a:pPr>
            <a:r>
              <a:rPr lang="en-US" sz="3200" b="1" dirty="0" smtClean="0">
                <a:solidFill>
                  <a:srgbClr val="00B050"/>
                </a:solidFill>
              </a:rPr>
              <a:t>du </a:t>
            </a:r>
            <a:r>
              <a:rPr lang="en-US" sz="3200" b="1" dirty="0" err="1" smtClean="0">
                <a:solidFill>
                  <a:srgbClr val="00B050"/>
                </a:solidFill>
              </a:rPr>
              <a:t>tr</a:t>
            </a:r>
            <a:r>
              <a:rPr lang="de-DE" sz="3200" b="1" dirty="0" err="1" smtClean="0">
                <a:solidFill>
                  <a:srgbClr val="FF0000"/>
                </a:solidFill>
              </a:rPr>
              <a:t>ä</a:t>
            </a:r>
            <a:r>
              <a:rPr lang="de-DE" sz="3200" b="1" dirty="0" err="1" smtClean="0">
                <a:solidFill>
                  <a:srgbClr val="00B050"/>
                </a:solidFill>
              </a:rPr>
              <a:t>g</a:t>
            </a:r>
            <a:r>
              <a:rPr lang="en-US" sz="3200" b="1" dirty="0" err="1" smtClean="0">
                <a:solidFill>
                  <a:srgbClr val="00B050"/>
                </a:solidFill>
              </a:rPr>
              <a:t>st</a:t>
            </a:r>
            <a:r>
              <a:rPr lang="en-US" sz="3200" b="1" dirty="0" smtClean="0">
                <a:solidFill>
                  <a:srgbClr val="00B050"/>
                </a:solidFill>
              </a:rPr>
              <a:t>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ihr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tragt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e</a:t>
            </a:r>
            <a:r>
              <a:rPr lang="en-US" sz="3200" b="1" dirty="0" err="1" smtClean="0">
                <a:solidFill>
                  <a:srgbClr val="00B050"/>
                </a:solidFill>
              </a:rPr>
              <a:t>r</a:t>
            </a:r>
            <a:r>
              <a:rPr lang="en-US" sz="3200" b="1" dirty="0" smtClean="0">
                <a:solidFill>
                  <a:srgbClr val="00B050"/>
                </a:solidFill>
              </a:rPr>
              <a:t>          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tragen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tr</a:t>
            </a:r>
            <a:r>
              <a:rPr lang="de-DE" sz="3200" b="1" dirty="0" err="1" smtClean="0">
                <a:solidFill>
                  <a:srgbClr val="FF0000"/>
                </a:solidFill>
              </a:rPr>
              <a:t>ä</a:t>
            </a:r>
            <a:r>
              <a:rPr lang="de-DE" sz="3200" b="1" dirty="0" err="1" smtClean="0">
                <a:solidFill>
                  <a:srgbClr val="00B050"/>
                </a:solidFill>
              </a:rPr>
              <a:t>g</a:t>
            </a:r>
            <a:r>
              <a:rPr lang="en-US" sz="3200" b="1" dirty="0" smtClean="0">
                <a:solidFill>
                  <a:srgbClr val="00B050"/>
                </a:solidFill>
              </a:rPr>
              <a:t>t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>
                <a:solidFill>
                  <a:srgbClr val="00B050"/>
                </a:solidFill>
              </a:rPr>
              <a:t>tragen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es</a:t>
            </a:r>
            <a:endParaRPr lang="lv-LV" sz="3200" b="1" dirty="0">
              <a:solidFill>
                <a:srgbClr val="00B05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i="1" dirty="0" smtClean="0">
                <a:solidFill>
                  <a:srgbClr val="00B050"/>
                </a:solidFill>
              </a:rPr>
              <a:t>tragen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249088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4294967295"/>
          </p:nvPr>
        </p:nvSpPr>
        <p:spPr>
          <a:xfrm>
            <a:off x="0" y="1557338"/>
            <a:ext cx="8229600" cy="4525962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US" sz="8800" b="1" i="1" dirty="0" err="1" smtClean="0">
                <a:solidFill>
                  <a:srgbClr val="FF0000"/>
                </a:solidFill>
              </a:rPr>
              <a:t>laufen</a:t>
            </a:r>
            <a:r>
              <a:rPr lang="en-US" sz="8800" b="1" i="1" dirty="0" smtClean="0">
                <a:solidFill>
                  <a:srgbClr val="FF0000"/>
                </a:solidFill>
              </a:rPr>
              <a:t>?</a:t>
            </a:r>
            <a:endParaRPr lang="lv-LV" sz="8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39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525963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>
                <a:solidFill>
                  <a:srgbClr val="00B050"/>
                </a:solidFill>
              </a:rPr>
              <a:t>i</a:t>
            </a:r>
            <a:r>
              <a:rPr lang="en-US" sz="3200" b="1" dirty="0" err="1" smtClean="0">
                <a:solidFill>
                  <a:srgbClr val="00B050"/>
                </a:solidFill>
              </a:rPr>
              <a:t>ch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laufe</a:t>
            </a:r>
            <a:r>
              <a:rPr lang="en-US" sz="3200" b="1" dirty="0" smtClean="0">
                <a:solidFill>
                  <a:srgbClr val="00B050"/>
                </a:solidFill>
              </a:rPr>
              <a:t>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w</a:t>
            </a:r>
            <a:r>
              <a:rPr lang="en-US" sz="3200" b="1" dirty="0" err="1" smtClean="0">
                <a:solidFill>
                  <a:srgbClr val="00B050"/>
                </a:solidFill>
              </a:rPr>
              <a:t>ir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laufen</a:t>
            </a:r>
            <a:r>
              <a:rPr lang="en-US" sz="3200" b="1" dirty="0" smtClean="0">
                <a:solidFill>
                  <a:srgbClr val="00B050"/>
                </a:solidFill>
              </a:rPr>
              <a:t>       </a:t>
            </a:r>
          </a:p>
          <a:p>
            <a:pPr marL="109728" indent="0" algn="just">
              <a:buNone/>
            </a:pPr>
            <a:r>
              <a:rPr lang="en-US" sz="3200" b="1" dirty="0" smtClean="0">
                <a:solidFill>
                  <a:srgbClr val="00B050"/>
                </a:solidFill>
              </a:rPr>
              <a:t>du </a:t>
            </a:r>
            <a:r>
              <a:rPr lang="de-DE" sz="3200" b="1" dirty="0" err="1" smtClean="0">
                <a:solidFill>
                  <a:srgbClr val="00B050"/>
                </a:solidFill>
              </a:rPr>
              <a:t>l</a:t>
            </a:r>
            <a:r>
              <a:rPr lang="de-DE" sz="3200" b="1" dirty="0" err="1" smtClean="0">
                <a:solidFill>
                  <a:srgbClr val="FF0000"/>
                </a:solidFill>
              </a:rPr>
              <a:t>äu</a:t>
            </a:r>
            <a:r>
              <a:rPr lang="de-DE" sz="3200" b="1" dirty="0" err="1" smtClean="0">
                <a:solidFill>
                  <a:srgbClr val="00B050"/>
                </a:solidFill>
              </a:rPr>
              <a:t>f</a:t>
            </a:r>
            <a:r>
              <a:rPr lang="en-US" sz="3200" b="1" dirty="0" err="1" smtClean="0">
                <a:solidFill>
                  <a:srgbClr val="00B050"/>
                </a:solidFill>
              </a:rPr>
              <a:t>st</a:t>
            </a:r>
            <a:r>
              <a:rPr lang="en-US" sz="3200" b="1" dirty="0" smtClean="0">
                <a:solidFill>
                  <a:srgbClr val="00B050"/>
                </a:solidFill>
              </a:rPr>
              <a:t>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ihr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lauft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e</a:t>
            </a:r>
            <a:r>
              <a:rPr lang="en-US" sz="3200" b="1" dirty="0" err="1" smtClean="0">
                <a:solidFill>
                  <a:srgbClr val="00B050"/>
                </a:solidFill>
              </a:rPr>
              <a:t>r</a:t>
            </a:r>
            <a:r>
              <a:rPr lang="en-US" sz="3200" b="1" dirty="0" smtClean="0">
                <a:solidFill>
                  <a:srgbClr val="00B050"/>
                </a:solidFill>
              </a:rPr>
              <a:t>          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laufen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de-DE" sz="3200" b="1" dirty="0" err="1" smtClean="0">
                <a:solidFill>
                  <a:srgbClr val="00B050"/>
                </a:solidFill>
              </a:rPr>
              <a:t>l</a:t>
            </a:r>
            <a:r>
              <a:rPr lang="de-DE" sz="3200" b="1" dirty="0" err="1" smtClean="0">
                <a:solidFill>
                  <a:srgbClr val="FF0000"/>
                </a:solidFill>
              </a:rPr>
              <a:t>äu</a:t>
            </a:r>
            <a:r>
              <a:rPr lang="de-DE" sz="3200" b="1" dirty="0" err="1" smtClean="0">
                <a:solidFill>
                  <a:srgbClr val="00B050"/>
                </a:solidFill>
              </a:rPr>
              <a:t>f</a:t>
            </a:r>
            <a:r>
              <a:rPr lang="en-US" sz="3200" b="1" dirty="0" smtClean="0">
                <a:solidFill>
                  <a:srgbClr val="00B050"/>
                </a:solidFill>
              </a:rPr>
              <a:t>t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laufen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es</a:t>
            </a:r>
            <a:endParaRPr lang="lv-LV" sz="3200" b="1" dirty="0">
              <a:solidFill>
                <a:srgbClr val="00B05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i="1" dirty="0" smtClean="0">
                <a:solidFill>
                  <a:srgbClr val="00B050"/>
                </a:solidFill>
              </a:rPr>
              <a:t>laufen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45152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4294967295"/>
          </p:nvPr>
        </p:nvSpPr>
        <p:spPr>
          <a:xfrm>
            <a:off x="0" y="1557338"/>
            <a:ext cx="8229600" cy="4525962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US" sz="8800" b="1" i="1" dirty="0" err="1" smtClean="0">
                <a:solidFill>
                  <a:srgbClr val="FF0000"/>
                </a:solidFill>
              </a:rPr>
              <a:t>essen</a:t>
            </a:r>
            <a:r>
              <a:rPr lang="en-US" sz="8800" b="1" i="1" dirty="0" smtClean="0">
                <a:solidFill>
                  <a:srgbClr val="FF0000"/>
                </a:solidFill>
              </a:rPr>
              <a:t>?</a:t>
            </a:r>
            <a:endParaRPr lang="lv-LV" sz="8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35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525963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>
                <a:solidFill>
                  <a:srgbClr val="00B050"/>
                </a:solidFill>
              </a:rPr>
              <a:t>i</a:t>
            </a:r>
            <a:r>
              <a:rPr lang="en-US" sz="3200" b="1" dirty="0" err="1" smtClean="0">
                <a:solidFill>
                  <a:srgbClr val="00B050"/>
                </a:solidFill>
              </a:rPr>
              <a:t>ch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esse</a:t>
            </a:r>
            <a:r>
              <a:rPr lang="en-US" sz="3200" b="1" dirty="0" smtClean="0">
                <a:solidFill>
                  <a:srgbClr val="00B050"/>
                </a:solidFill>
              </a:rPr>
              <a:t>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w</a:t>
            </a:r>
            <a:r>
              <a:rPr lang="en-US" sz="3200" b="1" dirty="0" err="1" smtClean="0">
                <a:solidFill>
                  <a:srgbClr val="00B050"/>
                </a:solidFill>
              </a:rPr>
              <a:t>ir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essen</a:t>
            </a:r>
            <a:r>
              <a:rPr lang="en-US" sz="3200" b="1" dirty="0" smtClean="0">
                <a:solidFill>
                  <a:srgbClr val="00B050"/>
                </a:solidFill>
              </a:rPr>
              <a:t>       </a:t>
            </a:r>
          </a:p>
          <a:p>
            <a:pPr marL="109728" indent="0" algn="just">
              <a:buNone/>
            </a:pPr>
            <a:r>
              <a:rPr lang="en-US" sz="3200" b="1" dirty="0" smtClean="0">
                <a:solidFill>
                  <a:srgbClr val="00B050"/>
                </a:solidFill>
              </a:rPr>
              <a:t>du </a:t>
            </a:r>
            <a:r>
              <a:rPr lang="de-DE" sz="3200" b="1" dirty="0" smtClean="0">
                <a:solidFill>
                  <a:srgbClr val="FF0000"/>
                </a:solidFill>
              </a:rPr>
              <a:t>i</a:t>
            </a:r>
            <a:r>
              <a:rPr lang="en-US" sz="3200" b="1" dirty="0" err="1">
                <a:solidFill>
                  <a:srgbClr val="00B050"/>
                </a:solidFill>
              </a:rPr>
              <a:t>ß</a:t>
            </a:r>
            <a:r>
              <a:rPr lang="en-US" sz="3200" b="1" dirty="0" err="1" smtClean="0">
                <a:solidFill>
                  <a:srgbClr val="00B050"/>
                </a:solidFill>
              </a:rPr>
              <a:t>t</a:t>
            </a:r>
            <a:r>
              <a:rPr lang="en-US" sz="3200" b="1" dirty="0" smtClean="0">
                <a:solidFill>
                  <a:srgbClr val="00B050"/>
                </a:solidFill>
              </a:rPr>
              <a:t>  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ihr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esst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e</a:t>
            </a:r>
            <a:r>
              <a:rPr lang="en-US" sz="3200" b="1" dirty="0" err="1" smtClean="0">
                <a:solidFill>
                  <a:srgbClr val="00B050"/>
                </a:solidFill>
              </a:rPr>
              <a:t>r</a:t>
            </a:r>
            <a:r>
              <a:rPr lang="en-US" sz="3200" b="1" dirty="0" smtClean="0">
                <a:solidFill>
                  <a:srgbClr val="00B050"/>
                </a:solidFill>
              </a:rPr>
              <a:t>        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essen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de-DE" sz="3200" b="1" dirty="0">
                <a:solidFill>
                  <a:srgbClr val="FF0000"/>
                </a:solidFill>
              </a:rPr>
              <a:t>i</a:t>
            </a:r>
            <a:r>
              <a:rPr lang="en-US" sz="3200" b="1" dirty="0" err="1" smtClean="0">
                <a:solidFill>
                  <a:srgbClr val="00B050"/>
                </a:solidFill>
              </a:rPr>
              <a:t>ßt</a:t>
            </a:r>
            <a:r>
              <a:rPr lang="en-US" sz="3200" b="1" dirty="0" smtClean="0">
                <a:solidFill>
                  <a:srgbClr val="00B050"/>
                </a:solidFill>
              </a:rPr>
              <a:t>  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smtClean="0">
                <a:solidFill>
                  <a:srgbClr val="00B050"/>
                </a:solidFill>
              </a:rPr>
              <a:t>essen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es</a:t>
            </a:r>
            <a:endParaRPr lang="lv-LV" sz="3200" b="1" dirty="0">
              <a:solidFill>
                <a:srgbClr val="00B05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i="1" dirty="0" smtClean="0">
                <a:solidFill>
                  <a:srgbClr val="00B050"/>
                </a:solidFill>
              </a:rPr>
              <a:t>essen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232619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 algn="ctr">
              <a:buNone/>
            </a:pPr>
            <a:r>
              <a:rPr lang="de-DE" sz="5400" b="1" i="1" dirty="0" smtClean="0">
                <a:solidFill>
                  <a:srgbClr val="00B050"/>
                </a:solidFill>
              </a:rPr>
              <a:t>Herzlichen Dank </a:t>
            </a:r>
          </a:p>
          <a:p>
            <a:pPr marL="109728" indent="0" algn="ctr">
              <a:buNone/>
            </a:pPr>
            <a:r>
              <a:rPr lang="de-DE" sz="5400" b="1" i="1" dirty="0" smtClean="0">
                <a:solidFill>
                  <a:srgbClr val="00B050"/>
                </a:solidFill>
              </a:rPr>
              <a:t>und </a:t>
            </a:r>
          </a:p>
          <a:p>
            <a:pPr marL="109728" indent="0" algn="ctr">
              <a:buNone/>
            </a:pPr>
            <a:r>
              <a:rPr lang="de-DE" sz="5400" b="1" i="1" dirty="0">
                <a:solidFill>
                  <a:srgbClr val="00B050"/>
                </a:solidFill>
              </a:rPr>
              <a:t>s</a:t>
            </a:r>
            <a:r>
              <a:rPr lang="de-DE" sz="5400" b="1" i="1" dirty="0" smtClean="0">
                <a:solidFill>
                  <a:srgbClr val="00B050"/>
                </a:solidFill>
              </a:rPr>
              <a:t>chönes Wochenende!</a:t>
            </a:r>
            <a:endParaRPr lang="de-DE" sz="5400" b="1" i="1" dirty="0">
              <a:solidFill>
                <a:srgbClr val="00B05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377730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525963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>
                <a:solidFill>
                  <a:srgbClr val="00B050"/>
                </a:solidFill>
              </a:rPr>
              <a:t>i</a:t>
            </a:r>
            <a:r>
              <a:rPr lang="en-US" sz="3200" b="1" dirty="0" err="1" smtClean="0">
                <a:solidFill>
                  <a:srgbClr val="00B050"/>
                </a:solidFill>
              </a:rPr>
              <a:t>ch</a:t>
            </a:r>
            <a:r>
              <a:rPr lang="en-US" sz="3200" b="1" dirty="0" smtClean="0">
                <a:solidFill>
                  <a:srgbClr val="00B050"/>
                </a:solidFill>
              </a:rPr>
              <a:t> lese                  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w</a:t>
            </a:r>
            <a:r>
              <a:rPr lang="en-US" sz="3200" b="1" dirty="0" err="1" smtClean="0">
                <a:solidFill>
                  <a:srgbClr val="00B050"/>
                </a:solidFill>
              </a:rPr>
              <a:t>ir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lesen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>
                <a:solidFill>
                  <a:srgbClr val="00B050"/>
                </a:solidFill>
              </a:rPr>
              <a:t>d</a:t>
            </a:r>
            <a:r>
              <a:rPr lang="en-US" sz="3200" b="1" dirty="0" smtClean="0">
                <a:solidFill>
                  <a:srgbClr val="00B050"/>
                </a:solidFill>
              </a:rPr>
              <a:t>u </a:t>
            </a:r>
            <a:r>
              <a:rPr lang="en-US" sz="3200" b="1" dirty="0" err="1" smtClean="0">
                <a:solidFill>
                  <a:srgbClr val="00B050"/>
                </a:solidFill>
              </a:rPr>
              <a:t>l</a:t>
            </a:r>
            <a:r>
              <a:rPr lang="en-US" sz="3200" b="1" dirty="0" err="1" smtClean="0">
                <a:solidFill>
                  <a:srgbClr val="FF0000"/>
                </a:solidFill>
              </a:rPr>
              <a:t>ie</a:t>
            </a:r>
            <a:r>
              <a:rPr lang="en-US" sz="3200" b="1" dirty="0" err="1" smtClean="0">
                <a:solidFill>
                  <a:srgbClr val="00B050"/>
                </a:solidFill>
              </a:rPr>
              <a:t>st</a:t>
            </a:r>
            <a:r>
              <a:rPr lang="en-US" sz="3200" b="1" dirty="0" smtClean="0">
                <a:solidFill>
                  <a:srgbClr val="00B050"/>
                </a:solidFill>
              </a:rPr>
              <a:t>                  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ihr</a:t>
            </a:r>
            <a:r>
              <a:rPr lang="en-US" sz="3200" b="1" dirty="0" smtClean="0">
                <a:solidFill>
                  <a:srgbClr val="00B050"/>
                </a:solidFill>
              </a:rPr>
              <a:t> lest</a:t>
            </a:r>
          </a:p>
          <a:p>
            <a:pPr marL="109728" indent="0" algn="just">
              <a:buNone/>
            </a:pPr>
            <a:r>
              <a:rPr lang="en-US" sz="3200" b="1" dirty="0" err="1">
                <a:solidFill>
                  <a:srgbClr val="00B050"/>
                </a:solidFill>
              </a:rPr>
              <a:t>e</a:t>
            </a:r>
            <a:r>
              <a:rPr lang="en-US" sz="3200" b="1" dirty="0" err="1" smtClean="0">
                <a:solidFill>
                  <a:srgbClr val="00B050"/>
                </a:solidFill>
              </a:rPr>
              <a:t>r</a:t>
            </a:r>
            <a:r>
              <a:rPr lang="en-US" sz="3200" b="1" dirty="0" smtClean="0">
                <a:solidFill>
                  <a:srgbClr val="00B050"/>
                </a:solidFill>
              </a:rPr>
              <a:t>                          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lesen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l</a:t>
            </a:r>
            <a:r>
              <a:rPr lang="en-US" sz="3200" b="1" dirty="0" err="1" smtClean="0">
                <a:solidFill>
                  <a:srgbClr val="FF0000"/>
                </a:solidFill>
              </a:rPr>
              <a:t>ie</a:t>
            </a:r>
            <a:r>
              <a:rPr lang="en-US" sz="3200" b="1" dirty="0" err="1" smtClean="0">
                <a:solidFill>
                  <a:srgbClr val="00B050"/>
                </a:solidFill>
              </a:rPr>
              <a:t>st</a:t>
            </a:r>
            <a:r>
              <a:rPr lang="en-US" sz="3200" b="1" dirty="0" smtClean="0">
                <a:solidFill>
                  <a:srgbClr val="00B050"/>
                </a:solidFill>
              </a:rPr>
              <a:t>                  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lesen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es</a:t>
            </a:r>
            <a:endParaRPr lang="lv-LV" sz="3200" b="1" dirty="0">
              <a:solidFill>
                <a:srgbClr val="00B05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i="1" dirty="0" smtClean="0">
                <a:solidFill>
                  <a:srgbClr val="00B050"/>
                </a:solidFill>
              </a:rPr>
              <a:t>lesen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265247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4294967295"/>
          </p:nvPr>
        </p:nvSpPr>
        <p:spPr>
          <a:xfrm>
            <a:off x="0" y="1557338"/>
            <a:ext cx="8229600" cy="4525962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US" sz="8800" b="1" i="1" dirty="0" err="1">
                <a:solidFill>
                  <a:srgbClr val="FF0000"/>
                </a:solidFill>
              </a:rPr>
              <a:t>sehen</a:t>
            </a:r>
            <a:r>
              <a:rPr lang="en-US" sz="8800" b="1" i="1" dirty="0">
                <a:solidFill>
                  <a:srgbClr val="FF0000"/>
                </a:solidFill>
              </a:rPr>
              <a:t>?</a:t>
            </a:r>
            <a:endParaRPr lang="lv-LV" sz="8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81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525963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>
                <a:solidFill>
                  <a:srgbClr val="00B050"/>
                </a:solidFill>
              </a:rPr>
              <a:t>i</a:t>
            </a:r>
            <a:r>
              <a:rPr lang="en-US" sz="3200" b="1" dirty="0" err="1" smtClean="0">
                <a:solidFill>
                  <a:srgbClr val="00B050"/>
                </a:solidFill>
              </a:rPr>
              <a:t>ch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sehe</a:t>
            </a:r>
            <a:r>
              <a:rPr lang="en-US" sz="3200" b="1" dirty="0" smtClean="0">
                <a:solidFill>
                  <a:srgbClr val="00B050"/>
                </a:solidFill>
              </a:rPr>
              <a:t>                 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w</a:t>
            </a:r>
            <a:r>
              <a:rPr lang="en-US" sz="3200" b="1" dirty="0" err="1" smtClean="0">
                <a:solidFill>
                  <a:srgbClr val="00B050"/>
                </a:solidFill>
              </a:rPr>
              <a:t>ir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sehen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>
                <a:solidFill>
                  <a:srgbClr val="00B050"/>
                </a:solidFill>
              </a:rPr>
              <a:t>d</a:t>
            </a:r>
            <a:r>
              <a:rPr lang="en-US" sz="3200" b="1" dirty="0" smtClean="0">
                <a:solidFill>
                  <a:srgbClr val="00B050"/>
                </a:solidFill>
              </a:rPr>
              <a:t>u </a:t>
            </a:r>
            <a:r>
              <a:rPr lang="en-US" sz="3200" b="1" dirty="0" err="1" smtClean="0">
                <a:solidFill>
                  <a:srgbClr val="00B050"/>
                </a:solidFill>
              </a:rPr>
              <a:t>s</a:t>
            </a:r>
            <a:r>
              <a:rPr lang="en-US" sz="3200" b="1" dirty="0" err="1" smtClean="0">
                <a:solidFill>
                  <a:srgbClr val="FF0000"/>
                </a:solidFill>
              </a:rPr>
              <a:t>ie</a:t>
            </a:r>
            <a:r>
              <a:rPr lang="en-US" sz="3200" b="1" dirty="0" err="1" smtClean="0">
                <a:solidFill>
                  <a:srgbClr val="00B050"/>
                </a:solidFill>
              </a:rPr>
              <a:t>hst</a:t>
            </a:r>
            <a:r>
              <a:rPr lang="en-US" sz="3200" b="1" dirty="0" smtClean="0">
                <a:solidFill>
                  <a:srgbClr val="00B050"/>
                </a:solidFill>
              </a:rPr>
              <a:t>               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ihr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seht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>
                <a:solidFill>
                  <a:srgbClr val="00B050"/>
                </a:solidFill>
              </a:rPr>
              <a:t>e</a:t>
            </a:r>
            <a:r>
              <a:rPr lang="en-US" sz="3200" b="1" dirty="0" err="1" smtClean="0">
                <a:solidFill>
                  <a:srgbClr val="00B050"/>
                </a:solidFill>
              </a:rPr>
              <a:t>r</a:t>
            </a:r>
            <a:r>
              <a:rPr lang="en-US" sz="3200" b="1" dirty="0" smtClean="0">
                <a:solidFill>
                  <a:srgbClr val="00B050"/>
                </a:solidFill>
              </a:rPr>
              <a:t>                          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sehen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s</a:t>
            </a:r>
            <a:r>
              <a:rPr lang="en-US" sz="3200" b="1" dirty="0" err="1" smtClean="0">
                <a:solidFill>
                  <a:srgbClr val="FF0000"/>
                </a:solidFill>
              </a:rPr>
              <a:t>ie</a:t>
            </a:r>
            <a:r>
              <a:rPr lang="en-US" sz="3200" b="1" dirty="0" err="1" smtClean="0">
                <a:solidFill>
                  <a:srgbClr val="00B050"/>
                </a:solidFill>
              </a:rPr>
              <a:t>ht</a:t>
            </a:r>
            <a:r>
              <a:rPr lang="en-US" sz="3200" b="1" dirty="0" smtClean="0">
                <a:solidFill>
                  <a:srgbClr val="00B050"/>
                </a:solidFill>
              </a:rPr>
              <a:t>                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sehen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es</a:t>
            </a:r>
            <a:endParaRPr lang="lv-LV" sz="3200" b="1" dirty="0">
              <a:solidFill>
                <a:srgbClr val="00B05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i="1" dirty="0" smtClean="0">
                <a:solidFill>
                  <a:srgbClr val="00B050"/>
                </a:solidFill>
              </a:rPr>
              <a:t>sehen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139712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4294967295"/>
          </p:nvPr>
        </p:nvSpPr>
        <p:spPr>
          <a:xfrm>
            <a:off x="0" y="1557338"/>
            <a:ext cx="8229600" cy="4525962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US" sz="8800" b="1" i="1" dirty="0" err="1" smtClean="0">
                <a:solidFill>
                  <a:srgbClr val="FF0000"/>
                </a:solidFill>
              </a:rPr>
              <a:t>sprechen</a:t>
            </a:r>
            <a:r>
              <a:rPr lang="en-US" sz="8800" b="1" i="1" dirty="0" smtClean="0">
                <a:solidFill>
                  <a:srgbClr val="FF0000"/>
                </a:solidFill>
              </a:rPr>
              <a:t>?</a:t>
            </a:r>
            <a:endParaRPr lang="lv-LV" sz="8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24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525963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>
                <a:solidFill>
                  <a:srgbClr val="00B050"/>
                </a:solidFill>
              </a:rPr>
              <a:t>i</a:t>
            </a:r>
            <a:r>
              <a:rPr lang="en-US" sz="3200" b="1" dirty="0" err="1" smtClean="0">
                <a:solidFill>
                  <a:srgbClr val="00B050"/>
                </a:solidFill>
              </a:rPr>
              <a:t>ch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spreche</a:t>
            </a:r>
            <a:r>
              <a:rPr lang="en-US" sz="3200" b="1" dirty="0" smtClean="0">
                <a:solidFill>
                  <a:srgbClr val="00B050"/>
                </a:solidFill>
              </a:rPr>
              <a:t>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w</a:t>
            </a:r>
            <a:r>
              <a:rPr lang="en-US" sz="3200" b="1" dirty="0" err="1" smtClean="0">
                <a:solidFill>
                  <a:srgbClr val="00B050"/>
                </a:solidFill>
              </a:rPr>
              <a:t>ir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sprechen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>
                <a:solidFill>
                  <a:srgbClr val="00B050"/>
                </a:solidFill>
              </a:rPr>
              <a:t>d</a:t>
            </a:r>
            <a:r>
              <a:rPr lang="en-US" sz="3200" b="1" dirty="0" smtClean="0">
                <a:solidFill>
                  <a:srgbClr val="00B050"/>
                </a:solidFill>
              </a:rPr>
              <a:t>u </a:t>
            </a:r>
            <a:r>
              <a:rPr lang="en-US" sz="3200" b="1" dirty="0" err="1" smtClean="0">
                <a:solidFill>
                  <a:srgbClr val="00B050"/>
                </a:solidFill>
              </a:rPr>
              <a:t>spr</a:t>
            </a:r>
            <a:r>
              <a:rPr lang="en-US" sz="3200" b="1" dirty="0" err="1" smtClean="0">
                <a:solidFill>
                  <a:srgbClr val="FF0000"/>
                </a:solidFill>
              </a:rPr>
              <a:t>i</a:t>
            </a:r>
            <a:r>
              <a:rPr lang="en-US" sz="3200" b="1" dirty="0" err="1" smtClean="0">
                <a:solidFill>
                  <a:srgbClr val="00B050"/>
                </a:solidFill>
              </a:rPr>
              <a:t>chst</a:t>
            </a:r>
            <a:r>
              <a:rPr lang="en-US" sz="3200" b="1" dirty="0" smtClean="0">
                <a:solidFill>
                  <a:srgbClr val="00B050"/>
                </a:solidFill>
              </a:rPr>
              <a:t> 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ihr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sprecht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>
                <a:solidFill>
                  <a:srgbClr val="00B050"/>
                </a:solidFill>
              </a:rPr>
              <a:t>e</a:t>
            </a:r>
            <a:r>
              <a:rPr lang="en-US" sz="3200" b="1" dirty="0" err="1" smtClean="0">
                <a:solidFill>
                  <a:srgbClr val="00B050"/>
                </a:solidFill>
              </a:rPr>
              <a:t>r</a:t>
            </a:r>
            <a:r>
              <a:rPr lang="en-US" sz="3200" b="1" dirty="0" smtClean="0">
                <a:solidFill>
                  <a:srgbClr val="00B050"/>
                </a:solidFill>
              </a:rPr>
              <a:t>               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sprechen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spr</a:t>
            </a:r>
            <a:r>
              <a:rPr lang="en-US" sz="3200" b="1" dirty="0" err="1" smtClean="0">
                <a:solidFill>
                  <a:srgbClr val="FF0000"/>
                </a:solidFill>
              </a:rPr>
              <a:t>i</a:t>
            </a:r>
            <a:r>
              <a:rPr lang="en-US" sz="3200" b="1" dirty="0" err="1" smtClean="0">
                <a:solidFill>
                  <a:srgbClr val="00B050"/>
                </a:solidFill>
              </a:rPr>
              <a:t>cht</a:t>
            </a:r>
            <a:r>
              <a:rPr lang="en-US" sz="3200" b="1" dirty="0" smtClean="0">
                <a:solidFill>
                  <a:srgbClr val="00B050"/>
                </a:solidFill>
              </a:rPr>
              <a:t>   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sprechen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es</a:t>
            </a:r>
            <a:endParaRPr lang="lv-LV" sz="3200" b="1" dirty="0">
              <a:solidFill>
                <a:srgbClr val="00B05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i="1" dirty="0" smtClean="0">
                <a:solidFill>
                  <a:srgbClr val="00B050"/>
                </a:solidFill>
              </a:rPr>
              <a:t>sprechen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347994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4294967295"/>
          </p:nvPr>
        </p:nvSpPr>
        <p:spPr>
          <a:xfrm>
            <a:off x="0" y="1557338"/>
            <a:ext cx="8229600" cy="4525962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US" sz="8800" b="1" i="1" dirty="0" err="1" smtClean="0">
                <a:solidFill>
                  <a:srgbClr val="FF0000"/>
                </a:solidFill>
              </a:rPr>
              <a:t>nehmen</a:t>
            </a:r>
            <a:r>
              <a:rPr lang="en-US" sz="8800" b="1" i="1" dirty="0" smtClean="0">
                <a:solidFill>
                  <a:srgbClr val="FF0000"/>
                </a:solidFill>
              </a:rPr>
              <a:t>?</a:t>
            </a:r>
            <a:endParaRPr lang="lv-LV" sz="8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07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525963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>
                <a:solidFill>
                  <a:srgbClr val="00B050"/>
                </a:solidFill>
              </a:rPr>
              <a:t>i</a:t>
            </a:r>
            <a:r>
              <a:rPr lang="en-US" sz="3200" b="1" dirty="0" err="1" smtClean="0">
                <a:solidFill>
                  <a:srgbClr val="00B050"/>
                </a:solidFill>
              </a:rPr>
              <a:t>ch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nehme</a:t>
            </a:r>
            <a:r>
              <a:rPr lang="en-US" sz="3200" b="1" dirty="0" smtClean="0">
                <a:solidFill>
                  <a:srgbClr val="00B050"/>
                </a:solidFill>
              </a:rPr>
              <a:t>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w</a:t>
            </a:r>
            <a:r>
              <a:rPr lang="en-US" sz="3200" b="1" dirty="0" err="1" smtClean="0">
                <a:solidFill>
                  <a:srgbClr val="00B050"/>
                </a:solidFill>
              </a:rPr>
              <a:t>ir</a:t>
            </a:r>
            <a:r>
              <a:rPr lang="en-US" sz="3200" b="1" dirty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nehmen</a:t>
            </a:r>
            <a:r>
              <a:rPr lang="en-US" sz="3200" b="1" dirty="0" smtClean="0">
                <a:solidFill>
                  <a:srgbClr val="00B050"/>
                </a:solidFill>
              </a:rPr>
              <a:t>       </a:t>
            </a:r>
          </a:p>
          <a:p>
            <a:pPr marL="109728" indent="0" algn="just">
              <a:buNone/>
            </a:pPr>
            <a:r>
              <a:rPr lang="en-US" sz="3200" b="1" dirty="0" smtClean="0">
                <a:solidFill>
                  <a:srgbClr val="00B050"/>
                </a:solidFill>
              </a:rPr>
              <a:t>du </a:t>
            </a:r>
            <a:r>
              <a:rPr lang="en-US" sz="3200" b="1" dirty="0" err="1" smtClean="0">
                <a:solidFill>
                  <a:srgbClr val="00B050"/>
                </a:solidFill>
              </a:rPr>
              <a:t>n</a:t>
            </a:r>
            <a:r>
              <a:rPr lang="en-US" sz="3200" b="1" dirty="0" err="1" smtClean="0">
                <a:solidFill>
                  <a:srgbClr val="FF0000"/>
                </a:solidFill>
              </a:rPr>
              <a:t>imm</a:t>
            </a:r>
            <a:r>
              <a:rPr lang="en-US" sz="3200" b="1" dirty="0" err="1" smtClean="0">
                <a:solidFill>
                  <a:srgbClr val="00B050"/>
                </a:solidFill>
              </a:rPr>
              <a:t>st</a:t>
            </a:r>
            <a:r>
              <a:rPr lang="en-US" sz="3200" b="1" dirty="0" smtClean="0">
                <a:solidFill>
                  <a:srgbClr val="00B050"/>
                </a:solidFill>
              </a:rPr>
              <a:t>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ihr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nehmt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e</a:t>
            </a:r>
            <a:r>
              <a:rPr lang="en-US" sz="3200" b="1" dirty="0" err="1" smtClean="0">
                <a:solidFill>
                  <a:srgbClr val="00B050"/>
                </a:solidFill>
              </a:rPr>
              <a:t>r</a:t>
            </a:r>
            <a:r>
              <a:rPr lang="en-US" sz="3200" b="1" dirty="0" smtClean="0">
                <a:solidFill>
                  <a:srgbClr val="00B050"/>
                </a:solidFill>
              </a:rPr>
              <a:t>            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nehmen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n</a:t>
            </a:r>
            <a:r>
              <a:rPr lang="en-US" sz="3200" b="1" dirty="0" err="1" smtClean="0">
                <a:solidFill>
                  <a:srgbClr val="FF0000"/>
                </a:solidFill>
              </a:rPr>
              <a:t>imm</a:t>
            </a:r>
            <a:r>
              <a:rPr lang="en-US" sz="3200" b="1" dirty="0" err="1" smtClean="0">
                <a:solidFill>
                  <a:srgbClr val="00B050"/>
                </a:solidFill>
              </a:rPr>
              <a:t>t</a:t>
            </a:r>
            <a:r>
              <a:rPr lang="en-US" sz="3200" b="1" dirty="0" smtClean="0">
                <a:solidFill>
                  <a:srgbClr val="00B050"/>
                </a:solidFill>
              </a:rPr>
              <a:t>               </a:t>
            </a:r>
            <a:r>
              <a:rPr lang="en-US" sz="3200" b="1" dirty="0" err="1" smtClean="0">
                <a:solidFill>
                  <a:srgbClr val="00B050"/>
                </a:solidFill>
              </a:rPr>
              <a:t>Sie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nehmen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pPr marL="109728" indent="0" algn="just">
              <a:buNone/>
            </a:pPr>
            <a:r>
              <a:rPr lang="en-US" sz="3200" b="1" dirty="0" err="1" smtClean="0">
                <a:solidFill>
                  <a:srgbClr val="00B050"/>
                </a:solidFill>
              </a:rPr>
              <a:t>es</a:t>
            </a:r>
            <a:endParaRPr lang="lv-LV" sz="3200" b="1" dirty="0">
              <a:solidFill>
                <a:srgbClr val="00B050"/>
              </a:solidFill>
            </a:endParaRPr>
          </a:p>
        </p:txBody>
      </p:sp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i="1" dirty="0" smtClean="0">
                <a:solidFill>
                  <a:srgbClr val="00B050"/>
                </a:solidFill>
              </a:rPr>
              <a:t>nehmen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183499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 idx="4294967295"/>
          </p:nvPr>
        </p:nvSpPr>
        <p:spPr>
          <a:xfrm>
            <a:off x="0" y="1557338"/>
            <a:ext cx="8229600" cy="4525962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US" sz="8800" b="1" i="1" dirty="0" err="1" smtClean="0">
                <a:solidFill>
                  <a:srgbClr val="FF0000"/>
                </a:solidFill>
              </a:rPr>
              <a:t>fahren</a:t>
            </a:r>
            <a:r>
              <a:rPr lang="en-US" sz="8800" b="1" i="1" dirty="0" smtClean="0">
                <a:solidFill>
                  <a:srgbClr val="FF0000"/>
                </a:solidFill>
              </a:rPr>
              <a:t>?</a:t>
            </a:r>
            <a:endParaRPr lang="lv-LV" sz="8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20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tvērtība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tvērtīb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Atvērtīb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116</TotalTime>
  <Words>176</Words>
  <Application>Microsoft Office PowerPoint</Application>
  <PresentationFormat>Slaidrāde ekrānā (4:3)</PresentationFormat>
  <Paragraphs>69</Paragraphs>
  <Slides>17</Slides>
  <Notes>0</Notes>
  <HiddenSlides>0</HiddenSlides>
  <MMClips>0</MMClips>
  <ScaleCrop>false</ScaleCrop>
  <HeadingPairs>
    <vt:vector size="4" baseType="variant">
      <vt:variant>
        <vt:lpstr>Dizains</vt:lpstr>
      </vt:variant>
      <vt:variant>
        <vt:i4>1</vt:i4>
      </vt:variant>
      <vt:variant>
        <vt:lpstr>Slaidu virsraksti</vt:lpstr>
      </vt:variant>
      <vt:variant>
        <vt:i4>17</vt:i4>
      </vt:variant>
    </vt:vector>
  </HeadingPairs>
  <TitlesOfParts>
    <vt:vector size="18" baseType="lpstr">
      <vt:lpstr>Atvērtība</vt:lpstr>
      <vt:lpstr>Deutsch für Anfänger IV</vt:lpstr>
      <vt:lpstr>lesen</vt:lpstr>
      <vt:lpstr>PowerPoint prezentācija</vt:lpstr>
      <vt:lpstr>sehen</vt:lpstr>
      <vt:lpstr>PowerPoint prezentācija</vt:lpstr>
      <vt:lpstr>sprechen</vt:lpstr>
      <vt:lpstr>PowerPoint prezentācija</vt:lpstr>
      <vt:lpstr>nehmen</vt:lpstr>
      <vt:lpstr>PowerPoint prezentācija</vt:lpstr>
      <vt:lpstr>fahren</vt:lpstr>
      <vt:lpstr>PowerPoint prezentācija</vt:lpstr>
      <vt:lpstr>tragen</vt:lpstr>
      <vt:lpstr>PowerPoint prezentācija</vt:lpstr>
      <vt:lpstr>laufen</vt:lpstr>
      <vt:lpstr>PowerPoint prezentācija</vt:lpstr>
      <vt:lpstr>essen</vt:lpstr>
      <vt:lpstr>PowerPoint prezentācija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 für Anfänger II</dc:title>
  <dc:creator>KARINE</dc:creator>
  <cp:lastModifiedBy>KARINE</cp:lastModifiedBy>
  <cp:revision>14</cp:revision>
  <dcterms:created xsi:type="dcterms:W3CDTF">2012-03-29T18:56:32Z</dcterms:created>
  <dcterms:modified xsi:type="dcterms:W3CDTF">2012-04-20T20:06:10Z</dcterms:modified>
</cp:coreProperties>
</file>