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6" r:id="rId3"/>
    <p:sldId id="257" r:id="rId4"/>
    <p:sldId id="258" r:id="rId5"/>
    <p:sldId id="259" r:id="rId6"/>
    <p:sldId id="270" r:id="rId7"/>
    <p:sldId id="260" r:id="rId8"/>
    <p:sldId id="261" r:id="rId9"/>
    <p:sldId id="262" r:id="rId10"/>
    <p:sldId id="263" r:id="rId11"/>
    <p:sldId id="264" r:id="rId12"/>
    <p:sldId id="265" r:id="rId13"/>
    <p:sldId id="266" r:id="rId14"/>
    <p:sldId id="267" r:id="rId15"/>
    <p:sldId id="268" r:id="rId16"/>
    <p:sldId id="269" r:id="rId17"/>
    <p:sldId id="271" r:id="rId18"/>
  </p:sldIdLst>
  <p:sldSz cx="9144000" cy="6858000" type="screen4x3"/>
  <p:notesSz cx="6858000" cy="9144000"/>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20" y="-22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C4DD03-2EF8-4FF9-B2F4-C798F52A9DBD}" type="doc">
      <dgm:prSet loTypeId="urn:microsoft.com/office/officeart/2005/8/layout/vList5" loCatId="list" qsTypeId="urn:microsoft.com/office/officeart/2005/8/quickstyle/simple5" qsCatId="simple" csTypeId="urn:microsoft.com/office/officeart/2005/8/colors/accent1_2#1" csCatId="accent1" phldr="1"/>
      <dgm:spPr/>
      <dgm:t>
        <a:bodyPr/>
        <a:lstStyle/>
        <a:p>
          <a:endParaRPr lang="lv-LV"/>
        </a:p>
      </dgm:t>
    </dgm:pt>
    <dgm:pt modelId="{727515C7-BF88-4983-AD1D-31608BCCE8B2}">
      <dgm:prSet/>
      <dgm:spPr/>
      <dgm:t>
        <a:bodyPr/>
        <a:lstStyle/>
        <a:p>
          <a:pPr rtl="0"/>
          <a:r>
            <a:rPr lang="lv-LV" i="1" smtClean="0"/>
            <a:t>Konfliktējošās puses jeb konfliktanti</a:t>
          </a:r>
          <a:endParaRPr lang="lv-LV"/>
        </a:p>
      </dgm:t>
    </dgm:pt>
    <dgm:pt modelId="{3CCA1A87-D8FF-4A37-8BB9-A3C789C220B7}" type="parTrans" cxnId="{94239193-8BCA-4B17-81CD-14BB640EFC26}">
      <dgm:prSet/>
      <dgm:spPr/>
      <dgm:t>
        <a:bodyPr/>
        <a:lstStyle/>
        <a:p>
          <a:endParaRPr lang="lv-LV"/>
        </a:p>
      </dgm:t>
    </dgm:pt>
    <dgm:pt modelId="{9CF0E065-3B1F-41BB-BF84-E1BD1A5030F6}" type="sibTrans" cxnId="{94239193-8BCA-4B17-81CD-14BB640EFC26}">
      <dgm:prSet/>
      <dgm:spPr/>
      <dgm:t>
        <a:bodyPr/>
        <a:lstStyle/>
        <a:p>
          <a:endParaRPr lang="lv-LV"/>
        </a:p>
      </dgm:t>
    </dgm:pt>
    <dgm:pt modelId="{C21DAFB4-3B3E-47DE-B491-A7BB8C2A503C}">
      <dgm:prSet/>
      <dgm:spPr/>
      <dgm:t>
        <a:bodyPr/>
        <a:lstStyle/>
        <a:p>
          <a:pPr rtl="0"/>
          <a:r>
            <a:rPr lang="lv-LV" i="1" dirty="0" smtClean="0"/>
            <a:t>Pretrunu zona</a:t>
          </a:r>
          <a:endParaRPr lang="lv-LV" dirty="0"/>
        </a:p>
      </dgm:t>
    </dgm:pt>
    <dgm:pt modelId="{0D505620-E72F-4656-95F3-805F1435E1D8}" type="parTrans" cxnId="{2595EE73-E87A-415E-8562-1CE7ACFC9C2E}">
      <dgm:prSet/>
      <dgm:spPr/>
      <dgm:t>
        <a:bodyPr/>
        <a:lstStyle/>
        <a:p>
          <a:endParaRPr lang="lv-LV"/>
        </a:p>
      </dgm:t>
    </dgm:pt>
    <dgm:pt modelId="{AD4124C3-A524-4FDB-A0BC-636B5B709539}" type="sibTrans" cxnId="{2595EE73-E87A-415E-8562-1CE7ACFC9C2E}">
      <dgm:prSet/>
      <dgm:spPr/>
      <dgm:t>
        <a:bodyPr/>
        <a:lstStyle/>
        <a:p>
          <a:endParaRPr lang="lv-LV"/>
        </a:p>
      </dgm:t>
    </dgm:pt>
    <dgm:pt modelId="{17218F6C-5D4C-4361-8DE0-5173E1A3A91C}">
      <dgm:prSet/>
      <dgm:spPr/>
      <dgm:t>
        <a:bodyPr/>
        <a:lstStyle/>
        <a:p>
          <a:pPr rtl="0"/>
          <a:r>
            <a:rPr lang="lv-LV" i="1" dirty="0" smtClean="0"/>
            <a:t>Priekšstats </a:t>
          </a:r>
        </a:p>
        <a:p>
          <a:pPr rtl="0"/>
          <a:r>
            <a:rPr lang="lv-LV" i="1" dirty="0" smtClean="0"/>
            <a:t>par situāciju</a:t>
          </a:r>
          <a:endParaRPr lang="lv-LV" dirty="0"/>
        </a:p>
      </dgm:t>
    </dgm:pt>
    <dgm:pt modelId="{D6A0F0BF-0532-4438-8647-2556E7B0D0E9}" type="parTrans" cxnId="{2C638CB7-8575-4CDE-878C-9087BD5A9EEC}">
      <dgm:prSet/>
      <dgm:spPr/>
      <dgm:t>
        <a:bodyPr/>
        <a:lstStyle/>
        <a:p>
          <a:endParaRPr lang="lv-LV"/>
        </a:p>
      </dgm:t>
    </dgm:pt>
    <dgm:pt modelId="{3A12A6EC-D018-46A3-B7B7-2E776227380B}" type="sibTrans" cxnId="{2C638CB7-8575-4CDE-878C-9087BD5A9EEC}">
      <dgm:prSet/>
      <dgm:spPr/>
      <dgm:t>
        <a:bodyPr/>
        <a:lstStyle/>
        <a:p>
          <a:endParaRPr lang="lv-LV"/>
        </a:p>
      </dgm:t>
    </dgm:pt>
    <dgm:pt modelId="{30CF05C3-9BDA-412E-B910-2369F994B3F7}">
      <dgm:prSet/>
      <dgm:spPr/>
      <dgm:t>
        <a:bodyPr/>
        <a:lstStyle/>
        <a:p>
          <a:pPr rtl="0"/>
          <a:r>
            <a:rPr lang="lv-LV" i="1" smtClean="0"/>
            <a:t>Motīvi</a:t>
          </a:r>
          <a:endParaRPr lang="lv-LV"/>
        </a:p>
      </dgm:t>
    </dgm:pt>
    <dgm:pt modelId="{A6F003D1-24E4-4638-B4A8-45E9CB35A39F}" type="parTrans" cxnId="{A627AED1-AB33-48FF-97A1-19B72D58418B}">
      <dgm:prSet/>
      <dgm:spPr/>
      <dgm:t>
        <a:bodyPr/>
        <a:lstStyle/>
        <a:p>
          <a:endParaRPr lang="lv-LV"/>
        </a:p>
      </dgm:t>
    </dgm:pt>
    <dgm:pt modelId="{A066604B-75B7-4EF7-9B38-9874E7DC7705}" type="sibTrans" cxnId="{A627AED1-AB33-48FF-97A1-19B72D58418B}">
      <dgm:prSet/>
      <dgm:spPr/>
      <dgm:t>
        <a:bodyPr/>
        <a:lstStyle/>
        <a:p>
          <a:endParaRPr lang="lv-LV"/>
        </a:p>
      </dgm:t>
    </dgm:pt>
    <dgm:pt modelId="{93BDC95E-1AE2-4A15-9710-B896CD6E4CCF}">
      <dgm:prSet/>
      <dgm:spPr/>
      <dgm:t>
        <a:bodyPr/>
        <a:lstStyle/>
        <a:p>
          <a:pPr rtl="0"/>
          <a:r>
            <a:rPr lang="lv-LV" i="1" dirty="0" smtClean="0"/>
            <a:t>Rīcība</a:t>
          </a:r>
          <a:endParaRPr lang="lv-LV" dirty="0"/>
        </a:p>
      </dgm:t>
    </dgm:pt>
    <dgm:pt modelId="{451D170A-7CD0-4EA8-BAF0-8190341F27DF}" type="parTrans" cxnId="{107D06AD-6F8E-4F96-BEA1-F3A3F1AE4F76}">
      <dgm:prSet/>
      <dgm:spPr/>
      <dgm:t>
        <a:bodyPr/>
        <a:lstStyle/>
        <a:p>
          <a:endParaRPr lang="lv-LV"/>
        </a:p>
      </dgm:t>
    </dgm:pt>
    <dgm:pt modelId="{C877A2D2-3BA1-4E73-9E32-06F474F4AE00}" type="sibTrans" cxnId="{107D06AD-6F8E-4F96-BEA1-F3A3F1AE4F76}">
      <dgm:prSet/>
      <dgm:spPr/>
      <dgm:t>
        <a:bodyPr/>
        <a:lstStyle/>
        <a:p>
          <a:endParaRPr lang="lv-LV"/>
        </a:p>
      </dgm:t>
    </dgm:pt>
    <dgm:pt modelId="{2354E5FC-A651-4240-A9B7-020B9D6A89A1}">
      <dgm:prSet/>
      <dgm:spPr/>
      <dgm:t>
        <a:bodyPr/>
        <a:lstStyle/>
        <a:p>
          <a:pPr rtl="0"/>
          <a:r>
            <a:rPr lang="lv-LV" i="1" dirty="0" smtClean="0"/>
            <a:t>Priekšstats </a:t>
          </a:r>
        </a:p>
        <a:p>
          <a:pPr rtl="0"/>
          <a:r>
            <a:rPr lang="lv-LV" i="1" dirty="0" smtClean="0"/>
            <a:t>par situāciju</a:t>
          </a:r>
          <a:endParaRPr lang="lv-LV" dirty="0"/>
        </a:p>
      </dgm:t>
    </dgm:pt>
    <dgm:pt modelId="{D71B7618-AE69-426F-A3DB-6AE19B590C8A}" type="parTrans" cxnId="{C803B7F1-BFFA-4D46-A44D-5392D0E0AF81}">
      <dgm:prSet/>
      <dgm:spPr/>
      <dgm:t>
        <a:bodyPr/>
        <a:lstStyle/>
        <a:p>
          <a:endParaRPr lang="lv-LV"/>
        </a:p>
      </dgm:t>
    </dgm:pt>
    <dgm:pt modelId="{6CBAB18D-358A-40EB-9F1C-87A7228F9A2D}" type="sibTrans" cxnId="{C803B7F1-BFFA-4D46-A44D-5392D0E0AF81}">
      <dgm:prSet/>
      <dgm:spPr/>
      <dgm:t>
        <a:bodyPr/>
        <a:lstStyle/>
        <a:p>
          <a:endParaRPr lang="lv-LV"/>
        </a:p>
      </dgm:t>
    </dgm:pt>
    <dgm:pt modelId="{7B04A5B2-DAB4-4B31-8841-9CE83C1246C2}">
      <dgm:prSet/>
      <dgm:spPr/>
      <dgm:t>
        <a:bodyPr/>
        <a:lstStyle/>
        <a:p>
          <a:pPr rtl="0"/>
          <a:r>
            <a:rPr lang="lv-LV" i="1" smtClean="0"/>
            <a:t>Motīvi</a:t>
          </a:r>
          <a:endParaRPr lang="lv-LV"/>
        </a:p>
      </dgm:t>
    </dgm:pt>
    <dgm:pt modelId="{C3E1B160-5394-4C77-8E5C-9F26F5196DEB}" type="parTrans" cxnId="{6CE197CF-FF6E-4D9D-93FA-E69D26FA3728}">
      <dgm:prSet/>
      <dgm:spPr/>
      <dgm:t>
        <a:bodyPr/>
        <a:lstStyle/>
        <a:p>
          <a:endParaRPr lang="lv-LV"/>
        </a:p>
      </dgm:t>
    </dgm:pt>
    <dgm:pt modelId="{BDB4CA8A-28C4-47CB-AB6B-8D99E2E9136F}" type="sibTrans" cxnId="{6CE197CF-FF6E-4D9D-93FA-E69D26FA3728}">
      <dgm:prSet/>
      <dgm:spPr/>
      <dgm:t>
        <a:bodyPr/>
        <a:lstStyle/>
        <a:p>
          <a:endParaRPr lang="lv-LV"/>
        </a:p>
      </dgm:t>
    </dgm:pt>
    <dgm:pt modelId="{EECF6FF7-E136-420E-9C46-5D2F60780F1F}">
      <dgm:prSet/>
      <dgm:spPr/>
      <dgm:t>
        <a:bodyPr/>
        <a:lstStyle/>
        <a:p>
          <a:pPr rtl="0"/>
          <a:r>
            <a:rPr lang="lv-LV" i="1" dirty="0" smtClean="0"/>
            <a:t>Rīcība</a:t>
          </a:r>
          <a:endParaRPr lang="lv-LV" dirty="0"/>
        </a:p>
      </dgm:t>
    </dgm:pt>
    <dgm:pt modelId="{85773EF1-3B7B-4825-BC4D-38DDBE418BDF}" type="parTrans" cxnId="{F6961935-0FA1-4716-8FD9-9EABF8B14EE1}">
      <dgm:prSet/>
      <dgm:spPr/>
      <dgm:t>
        <a:bodyPr/>
        <a:lstStyle/>
        <a:p>
          <a:endParaRPr lang="lv-LV"/>
        </a:p>
      </dgm:t>
    </dgm:pt>
    <dgm:pt modelId="{663F9772-8A84-4732-A9B0-8ECD58C7DBCA}" type="sibTrans" cxnId="{F6961935-0FA1-4716-8FD9-9EABF8B14EE1}">
      <dgm:prSet/>
      <dgm:spPr/>
      <dgm:t>
        <a:bodyPr/>
        <a:lstStyle/>
        <a:p>
          <a:endParaRPr lang="lv-LV"/>
        </a:p>
      </dgm:t>
    </dgm:pt>
    <dgm:pt modelId="{17642759-DBFD-4819-AF49-3A14C943AAA3}" type="pres">
      <dgm:prSet presAssocID="{26C4DD03-2EF8-4FF9-B2F4-C798F52A9DBD}" presName="Name0" presStyleCnt="0">
        <dgm:presLayoutVars>
          <dgm:dir/>
          <dgm:animLvl val="lvl"/>
          <dgm:resizeHandles val="exact"/>
        </dgm:presLayoutVars>
      </dgm:prSet>
      <dgm:spPr/>
      <dgm:t>
        <a:bodyPr/>
        <a:lstStyle/>
        <a:p>
          <a:endParaRPr lang="lv-LV"/>
        </a:p>
      </dgm:t>
    </dgm:pt>
    <dgm:pt modelId="{CFA56731-E81C-4214-AE4D-B99337935A27}" type="pres">
      <dgm:prSet presAssocID="{727515C7-BF88-4983-AD1D-31608BCCE8B2}" presName="linNode" presStyleCnt="0"/>
      <dgm:spPr/>
    </dgm:pt>
    <dgm:pt modelId="{32C8F4BF-8313-4D63-933A-584153D8B7A8}" type="pres">
      <dgm:prSet presAssocID="{727515C7-BF88-4983-AD1D-31608BCCE8B2}" presName="parentText" presStyleLbl="node1" presStyleIdx="0" presStyleCnt="8" custLinFactNeighborX="0" custLinFactNeighborY="85552">
        <dgm:presLayoutVars>
          <dgm:chMax val="1"/>
          <dgm:bulletEnabled val="1"/>
        </dgm:presLayoutVars>
      </dgm:prSet>
      <dgm:spPr/>
      <dgm:t>
        <a:bodyPr/>
        <a:lstStyle/>
        <a:p>
          <a:endParaRPr lang="lv-LV"/>
        </a:p>
      </dgm:t>
    </dgm:pt>
    <dgm:pt modelId="{CA32E295-C054-4F97-9A72-794977236FE8}" type="pres">
      <dgm:prSet presAssocID="{9CF0E065-3B1F-41BB-BF84-E1BD1A5030F6}" presName="sp" presStyleCnt="0"/>
      <dgm:spPr/>
    </dgm:pt>
    <dgm:pt modelId="{74858156-14EE-43AF-9988-9FD53D6773C9}" type="pres">
      <dgm:prSet presAssocID="{C21DAFB4-3B3E-47DE-B491-A7BB8C2A503C}" presName="linNode" presStyleCnt="0"/>
      <dgm:spPr/>
    </dgm:pt>
    <dgm:pt modelId="{A508B66C-C519-47DB-B955-2888D8C46BC0}" type="pres">
      <dgm:prSet presAssocID="{C21DAFB4-3B3E-47DE-B491-A7BB8C2A503C}" presName="parentText" presStyleLbl="node1" presStyleIdx="1" presStyleCnt="8" custScaleX="75564" custLinFactY="300000" custLinFactNeighborX="6251" custLinFactNeighborY="386188">
        <dgm:presLayoutVars>
          <dgm:chMax val="1"/>
          <dgm:bulletEnabled val="1"/>
        </dgm:presLayoutVars>
      </dgm:prSet>
      <dgm:spPr/>
      <dgm:t>
        <a:bodyPr/>
        <a:lstStyle/>
        <a:p>
          <a:endParaRPr lang="lv-LV"/>
        </a:p>
      </dgm:t>
    </dgm:pt>
    <dgm:pt modelId="{4F9FF530-739F-4F5E-95C0-7BAC79F0B0A1}" type="pres">
      <dgm:prSet presAssocID="{AD4124C3-A524-4FDB-A0BC-636B5B709539}" presName="sp" presStyleCnt="0"/>
      <dgm:spPr/>
    </dgm:pt>
    <dgm:pt modelId="{B5CF9351-3FA6-4FB9-988C-6A06F3453307}" type="pres">
      <dgm:prSet presAssocID="{17218F6C-5D4C-4361-8DE0-5173E1A3A91C}" presName="linNode" presStyleCnt="0"/>
      <dgm:spPr/>
    </dgm:pt>
    <dgm:pt modelId="{58DEC2B1-6DD4-476D-AC5C-28905256C332}" type="pres">
      <dgm:prSet presAssocID="{17218F6C-5D4C-4361-8DE0-5173E1A3A91C}" presName="parentText" presStyleLbl="node1" presStyleIdx="2" presStyleCnt="8" custScaleX="58899" custScaleY="90905" custLinFactNeighborX="-60480" custLinFactNeighborY="50591">
        <dgm:presLayoutVars>
          <dgm:chMax val="1"/>
          <dgm:bulletEnabled val="1"/>
        </dgm:presLayoutVars>
      </dgm:prSet>
      <dgm:spPr/>
      <dgm:t>
        <a:bodyPr/>
        <a:lstStyle/>
        <a:p>
          <a:endParaRPr lang="lv-LV"/>
        </a:p>
      </dgm:t>
    </dgm:pt>
    <dgm:pt modelId="{36563D6B-C5A8-4FA9-BD27-D7B44F43D5D9}" type="pres">
      <dgm:prSet presAssocID="{3A12A6EC-D018-46A3-B7B7-2E776227380B}" presName="sp" presStyleCnt="0"/>
      <dgm:spPr/>
    </dgm:pt>
    <dgm:pt modelId="{28AD2C99-FCCB-4489-8F73-F1C5E714D5AD}" type="pres">
      <dgm:prSet presAssocID="{30CF05C3-9BDA-412E-B910-2369F994B3F7}" presName="linNode" presStyleCnt="0"/>
      <dgm:spPr/>
    </dgm:pt>
    <dgm:pt modelId="{2B217211-14CD-443F-8FA5-7B9AAE1DAC13}" type="pres">
      <dgm:prSet presAssocID="{30CF05C3-9BDA-412E-B910-2369F994B3F7}" presName="parentText" presStyleLbl="node1" presStyleIdx="3" presStyleCnt="8" custScaleX="58899" custScaleY="90431" custLinFactY="10383" custLinFactNeighborX="-77494" custLinFactNeighborY="100000">
        <dgm:presLayoutVars>
          <dgm:chMax val="1"/>
          <dgm:bulletEnabled val="1"/>
        </dgm:presLayoutVars>
      </dgm:prSet>
      <dgm:spPr/>
      <dgm:t>
        <a:bodyPr/>
        <a:lstStyle/>
        <a:p>
          <a:endParaRPr lang="lv-LV"/>
        </a:p>
      </dgm:t>
    </dgm:pt>
    <dgm:pt modelId="{1231C432-D6F0-4F45-8651-06B027F6D193}" type="pres">
      <dgm:prSet presAssocID="{A066604B-75B7-4EF7-9B38-9874E7DC7705}" presName="sp" presStyleCnt="0"/>
      <dgm:spPr/>
    </dgm:pt>
    <dgm:pt modelId="{BA6AC013-5C88-45EB-B224-78011DCF3498}" type="pres">
      <dgm:prSet presAssocID="{93BDC95E-1AE2-4A15-9710-B896CD6E4CCF}" presName="linNode" presStyleCnt="0"/>
      <dgm:spPr/>
    </dgm:pt>
    <dgm:pt modelId="{7C1AE39A-2F20-4E15-80B8-09D9F90F8A3E}" type="pres">
      <dgm:prSet presAssocID="{93BDC95E-1AE2-4A15-9710-B896CD6E4CCF}" presName="parentText" presStyleLbl="node1" presStyleIdx="4" presStyleCnt="8" custScaleX="63061" custScaleY="88600" custLinFactY="61946" custLinFactNeighborX="-84786" custLinFactNeighborY="100000">
        <dgm:presLayoutVars>
          <dgm:chMax val="1"/>
          <dgm:bulletEnabled val="1"/>
        </dgm:presLayoutVars>
      </dgm:prSet>
      <dgm:spPr/>
      <dgm:t>
        <a:bodyPr/>
        <a:lstStyle/>
        <a:p>
          <a:endParaRPr lang="lv-LV"/>
        </a:p>
      </dgm:t>
    </dgm:pt>
    <dgm:pt modelId="{D1673B45-968F-46AC-BE4B-69B8354539E7}" type="pres">
      <dgm:prSet presAssocID="{C877A2D2-3BA1-4E73-9E32-06F474F4AE00}" presName="sp" presStyleCnt="0"/>
      <dgm:spPr/>
    </dgm:pt>
    <dgm:pt modelId="{3423DCC5-51D2-4ED8-A7EF-FC4216DDBFF3}" type="pres">
      <dgm:prSet presAssocID="{2354E5FC-A651-4240-A9B7-020B9D6A89A1}" presName="linNode" presStyleCnt="0"/>
      <dgm:spPr/>
    </dgm:pt>
    <dgm:pt modelId="{F150275D-0180-43C7-AF0E-5089B25AC33D}" type="pres">
      <dgm:prSet presAssocID="{2354E5FC-A651-4240-A9B7-020B9D6A89A1}" presName="parentText" presStyleLbl="node1" presStyleIdx="5" presStyleCnt="8" custScaleX="58200" custScaleY="85723" custLinFactY="-100000" custLinFactNeighborX="99934" custLinFactNeighborY="-113392">
        <dgm:presLayoutVars>
          <dgm:chMax val="1"/>
          <dgm:bulletEnabled val="1"/>
        </dgm:presLayoutVars>
      </dgm:prSet>
      <dgm:spPr/>
      <dgm:t>
        <a:bodyPr/>
        <a:lstStyle/>
        <a:p>
          <a:endParaRPr lang="lv-LV"/>
        </a:p>
      </dgm:t>
    </dgm:pt>
    <dgm:pt modelId="{7746AEBE-E85A-43B4-A386-FB612C2899B5}" type="pres">
      <dgm:prSet presAssocID="{6CBAB18D-358A-40EB-9F1C-87A7228F9A2D}" presName="sp" presStyleCnt="0"/>
      <dgm:spPr/>
    </dgm:pt>
    <dgm:pt modelId="{0086FD49-1B35-41DC-BE3A-5349A10C8B63}" type="pres">
      <dgm:prSet presAssocID="{7B04A5B2-DAB4-4B31-8841-9CE83C1246C2}" presName="linNode" presStyleCnt="0"/>
      <dgm:spPr/>
    </dgm:pt>
    <dgm:pt modelId="{858F545D-7769-4C62-8C18-ABA5AB1E4837}" type="pres">
      <dgm:prSet presAssocID="{7B04A5B2-DAB4-4B31-8841-9CE83C1246C2}" presName="parentText" presStyleLbl="node1" presStyleIdx="6" presStyleCnt="8" custScaleX="53339" custScaleY="99753" custLinFactX="16948" custLinFactY="-81620" custLinFactNeighborX="100000" custLinFactNeighborY="-100000">
        <dgm:presLayoutVars>
          <dgm:chMax val="1"/>
          <dgm:bulletEnabled val="1"/>
        </dgm:presLayoutVars>
      </dgm:prSet>
      <dgm:spPr/>
      <dgm:t>
        <a:bodyPr/>
        <a:lstStyle/>
        <a:p>
          <a:endParaRPr lang="lv-LV"/>
        </a:p>
      </dgm:t>
    </dgm:pt>
    <dgm:pt modelId="{F86BDB24-81CE-4719-84EA-718D2A1337A6}" type="pres">
      <dgm:prSet presAssocID="{BDB4CA8A-28C4-47CB-AB6B-8D99E2E9136F}" presName="sp" presStyleCnt="0"/>
      <dgm:spPr/>
    </dgm:pt>
    <dgm:pt modelId="{C12D72F6-423D-4A23-9E76-6B7CEC4AD482}" type="pres">
      <dgm:prSet presAssocID="{EECF6FF7-E136-420E-9C46-5D2F60780F1F}" presName="linNode" presStyleCnt="0"/>
      <dgm:spPr/>
    </dgm:pt>
    <dgm:pt modelId="{3592222E-785B-4AB9-86E0-25306BFA9E84}" type="pres">
      <dgm:prSet presAssocID="{EECF6FF7-E136-420E-9C46-5D2F60780F1F}" presName="parentText" presStyleLbl="node1" presStyleIdx="7" presStyleCnt="8" custScaleX="58200" custScaleY="79124" custLinFactX="16948" custLinFactY="-14880" custLinFactNeighborX="100000" custLinFactNeighborY="-100000">
        <dgm:presLayoutVars>
          <dgm:chMax val="1"/>
          <dgm:bulletEnabled val="1"/>
        </dgm:presLayoutVars>
      </dgm:prSet>
      <dgm:spPr/>
      <dgm:t>
        <a:bodyPr/>
        <a:lstStyle/>
        <a:p>
          <a:endParaRPr lang="lv-LV"/>
        </a:p>
      </dgm:t>
    </dgm:pt>
  </dgm:ptLst>
  <dgm:cxnLst>
    <dgm:cxn modelId="{735A3EC3-47EE-4A6A-AEB2-9E8A977A6176}" type="presOf" srcId="{26C4DD03-2EF8-4FF9-B2F4-C798F52A9DBD}" destId="{17642759-DBFD-4819-AF49-3A14C943AAA3}" srcOrd="0" destOrd="0" presId="urn:microsoft.com/office/officeart/2005/8/layout/vList5"/>
    <dgm:cxn modelId="{2A27474E-3678-407B-A2D1-E4EA538A1B56}" type="presOf" srcId="{727515C7-BF88-4983-AD1D-31608BCCE8B2}" destId="{32C8F4BF-8313-4D63-933A-584153D8B7A8}" srcOrd="0" destOrd="0" presId="urn:microsoft.com/office/officeart/2005/8/layout/vList5"/>
    <dgm:cxn modelId="{ADB757EC-5E85-41A8-9EC9-31D806C61A52}" type="presOf" srcId="{93BDC95E-1AE2-4A15-9710-B896CD6E4CCF}" destId="{7C1AE39A-2F20-4E15-80B8-09D9F90F8A3E}" srcOrd="0" destOrd="0" presId="urn:microsoft.com/office/officeart/2005/8/layout/vList5"/>
    <dgm:cxn modelId="{6CE197CF-FF6E-4D9D-93FA-E69D26FA3728}" srcId="{26C4DD03-2EF8-4FF9-B2F4-C798F52A9DBD}" destId="{7B04A5B2-DAB4-4B31-8841-9CE83C1246C2}" srcOrd="6" destOrd="0" parTransId="{C3E1B160-5394-4C77-8E5C-9F26F5196DEB}" sibTransId="{BDB4CA8A-28C4-47CB-AB6B-8D99E2E9136F}"/>
    <dgm:cxn modelId="{F6961935-0FA1-4716-8FD9-9EABF8B14EE1}" srcId="{26C4DD03-2EF8-4FF9-B2F4-C798F52A9DBD}" destId="{EECF6FF7-E136-420E-9C46-5D2F60780F1F}" srcOrd="7" destOrd="0" parTransId="{85773EF1-3B7B-4825-BC4D-38DDBE418BDF}" sibTransId="{663F9772-8A84-4732-A9B0-8ECD58C7DBCA}"/>
    <dgm:cxn modelId="{7433654F-158B-4053-9B58-ACAAD0A82D07}" type="presOf" srcId="{17218F6C-5D4C-4361-8DE0-5173E1A3A91C}" destId="{58DEC2B1-6DD4-476D-AC5C-28905256C332}" srcOrd="0" destOrd="0" presId="urn:microsoft.com/office/officeart/2005/8/layout/vList5"/>
    <dgm:cxn modelId="{180C7012-2090-4275-A0E7-19EED77A03C7}" type="presOf" srcId="{7B04A5B2-DAB4-4B31-8841-9CE83C1246C2}" destId="{858F545D-7769-4C62-8C18-ABA5AB1E4837}" srcOrd="0" destOrd="0" presId="urn:microsoft.com/office/officeart/2005/8/layout/vList5"/>
    <dgm:cxn modelId="{94239193-8BCA-4B17-81CD-14BB640EFC26}" srcId="{26C4DD03-2EF8-4FF9-B2F4-C798F52A9DBD}" destId="{727515C7-BF88-4983-AD1D-31608BCCE8B2}" srcOrd="0" destOrd="0" parTransId="{3CCA1A87-D8FF-4A37-8BB9-A3C789C220B7}" sibTransId="{9CF0E065-3B1F-41BB-BF84-E1BD1A5030F6}"/>
    <dgm:cxn modelId="{2595EE73-E87A-415E-8562-1CE7ACFC9C2E}" srcId="{26C4DD03-2EF8-4FF9-B2F4-C798F52A9DBD}" destId="{C21DAFB4-3B3E-47DE-B491-A7BB8C2A503C}" srcOrd="1" destOrd="0" parTransId="{0D505620-E72F-4656-95F3-805F1435E1D8}" sibTransId="{AD4124C3-A524-4FDB-A0BC-636B5B709539}"/>
    <dgm:cxn modelId="{107D06AD-6F8E-4F96-BEA1-F3A3F1AE4F76}" srcId="{26C4DD03-2EF8-4FF9-B2F4-C798F52A9DBD}" destId="{93BDC95E-1AE2-4A15-9710-B896CD6E4CCF}" srcOrd="4" destOrd="0" parTransId="{451D170A-7CD0-4EA8-BAF0-8190341F27DF}" sibTransId="{C877A2D2-3BA1-4E73-9E32-06F474F4AE00}"/>
    <dgm:cxn modelId="{2C638CB7-8575-4CDE-878C-9087BD5A9EEC}" srcId="{26C4DD03-2EF8-4FF9-B2F4-C798F52A9DBD}" destId="{17218F6C-5D4C-4361-8DE0-5173E1A3A91C}" srcOrd="2" destOrd="0" parTransId="{D6A0F0BF-0532-4438-8647-2556E7B0D0E9}" sibTransId="{3A12A6EC-D018-46A3-B7B7-2E776227380B}"/>
    <dgm:cxn modelId="{0FA81B38-584F-445E-B88B-68EEF330E667}" type="presOf" srcId="{2354E5FC-A651-4240-A9B7-020B9D6A89A1}" destId="{F150275D-0180-43C7-AF0E-5089B25AC33D}" srcOrd="0" destOrd="0" presId="urn:microsoft.com/office/officeart/2005/8/layout/vList5"/>
    <dgm:cxn modelId="{A627AED1-AB33-48FF-97A1-19B72D58418B}" srcId="{26C4DD03-2EF8-4FF9-B2F4-C798F52A9DBD}" destId="{30CF05C3-9BDA-412E-B910-2369F994B3F7}" srcOrd="3" destOrd="0" parTransId="{A6F003D1-24E4-4638-B4A8-45E9CB35A39F}" sibTransId="{A066604B-75B7-4EF7-9B38-9874E7DC7705}"/>
    <dgm:cxn modelId="{3DCD1874-6930-4D42-AE14-B0719DEE7906}" type="presOf" srcId="{C21DAFB4-3B3E-47DE-B491-A7BB8C2A503C}" destId="{A508B66C-C519-47DB-B955-2888D8C46BC0}" srcOrd="0" destOrd="0" presId="urn:microsoft.com/office/officeart/2005/8/layout/vList5"/>
    <dgm:cxn modelId="{C803B7F1-BFFA-4D46-A44D-5392D0E0AF81}" srcId="{26C4DD03-2EF8-4FF9-B2F4-C798F52A9DBD}" destId="{2354E5FC-A651-4240-A9B7-020B9D6A89A1}" srcOrd="5" destOrd="0" parTransId="{D71B7618-AE69-426F-A3DB-6AE19B590C8A}" sibTransId="{6CBAB18D-358A-40EB-9F1C-87A7228F9A2D}"/>
    <dgm:cxn modelId="{EE100FC5-2589-433A-9A1A-F7A376ABADDB}" type="presOf" srcId="{EECF6FF7-E136-420E-9C46-5D2F60780F1F}" destId="{3592222E-785B-4AB9-86E0-25306BFA9E84}" srcOrd="0" destOrd="0" presId="urn:microsoft.com/office/officeart/2005/8/layout/vList5"/>
    <dgm:cxn modelId="{6A6DC0B2-3C8D-49C0-BF37-0C3AA2BEB184}" type="presOf" srcId="{30CF05C3-9BDA-412E-B910-2369F994B3F7}" destId="{2B217211-14CD-443F-8FA5-7B9AAE1DAC13}" srcOrd="0" destOrd="0" presId="urn:microsoft.com/office/officeart/2005/8/layout/vList5"/>
    <dgm:cxn modelId="{8BC933D2-81CC-4771-BCE2-BDB92482DCA2}" type="presParOf" srcId="{17642759-DBFD-4819-AF49-3A14C943AAA3}" destId="{CFA56731-E81C-4214-AE4D-B99337935A27}" srcOrd="0" destOrd="0" presId="urn:microsoft.com/office/officeart/2005/8/layout/vList5"/>
    <dgm:cxn modelId="{5ECC32E6-1C8A-4EBF-AF77-7770FFFCE24B}" type="presParOf" srcId="{CFA56731-E81C-4214-AE4D-B99337935A27}" destId="{32C8F4BF-8313-4D63-933A-584153D8B7A8}" srcOrd="0" destOrd="0" presId="urn:microsoft.com/office/officeart/2005/8/layout/vList5"/>
    <dgm:cxn modelId="{3825F4CE-503D-46A5-9C36-70D98CC17D7E}" type="presParOf" srcId="{17642759-DBFD-4819-AF49-3A14C943AAA3}" destId="{CA32E295-C054-4F97-9A72-794977236FE8}" srcOrd="1" destOrd="0" presId="urn:microsoft.com/office/officeart/2005/8/layout/vList5"/>
    <dgm:cxn modelId="{8FE9D6EC-7A66-477D-86C0-F36429C4C1C2}" type="presParOf" srcId="{17642759-DBFD-4819-AF49-3A14C943AAA3}" destId="{74858156-14EE-43AF-9988-9FD53D6773C9}" srcOrd="2" destOrd="0" presId="urn:microsoft.com/office/officeart/2005/8/layout/vList5"/>
    <dgm:cxn modelId="{68BA5D51-70FB-484C-BE13-D02911ABC9D8}" type="presParOf" srcId="{74858156-14EE-43AF-9988-9FD53D6773C9}" destId="{A508B66C-C519-47DB-B955-2888D8C46BC0}" srcOrd="0" destOrd="0" presId="urn:microsoft.com/office/officeart/2005/8/layout/vList5"/>
    <dgm:cxn modelId="{7EEB5628-EECC-402A-9C2C-125B1610A66F}" type="presParOf" srcId="{17642759-DBFD-4819-AF49-3A14C943AAA3}" destId="{4F9FF530-739F-4F5E-95C0-7BAC79F0B0A1}" srcOrd="3" destOrd="0" presId="urn:microsoft.com/office/officeart/2005/8/layout/vList5"/>
    <dgm:cxn modelId="{38670DAC-F69F-490B-A7CB-A0B0684579E8}" type="presParOf" srcId="{17642759-DBFD-4819-AF49-3A14C943AAA3}" destId="{B5CF9351-3FA6-4FB9-988C-6A06F3453307}" srcOrd="4" destOrd="0" presId="urn:microsoft.com/office/officeart/2005/8/layout/vList5"/>
    <dgm:cxn modelId="{BB2D40F8-36AB-4A60-8D94-C186EDFF301D}" type="presParOf" srcId="{B5CF9351-3FA6-4FB9-988C-6A06F3453307}" destId="{58DEC2B1-6DD4-476D-AC5C-28905256C332}" srcOrd="0" destOrd="0" presId="urn:microsoft.com/office/officeart/2005/8/layout/vList5"/>
    <dgm:cxn modelId="{DF75B3F8-F452-4E3D-8892-8CBB43CE32A8}" type="presParOf" srcId="{17642759-DBFD-4819-AF49-3A14C943AAA3}" destId="{36563D6B-C5A8-4FA9-BD27-D7B44F43D5D9}" srcOrd="5" destOrd="0" presId="urn:microsoft.com/office/officeart/2005/8/layout/vList5"/>
    <dgm:cxn modelId="{25A11D07-1388-42BD-AABC-1D75EB94F173}" type="presParOf" srcId="{17642759-DBFD-4819-AF49-3A14C943AAA3}" destId="{28AD2C99-FCCB-4489-8F73-F1C5E714D5AD}" srcOrd="6" destOrd="0" presId="urn:microsoft.com/office/officeart/2005/8/layout/vList5"/>
    <dgm:cxn modelId="{EDC0C700-9765-437D-B982-D2B5562F0AE1}" type="presParOf" srcId="{28AD2C99-FCCB-4489-8F73-F1C5E714D5AD}" destId="{2B217211-14CD-443F-8FA5-7B9AAE1DAC13}" srcOrd="0" destOrd="0" presId="urn:microsoft.com/office/officeart/2005/8/layout/vList5"/>
    <dgm:cxn modelId="{BBA4C543-5B92-40B7-B4D7-B65B4D7EE40D}" type="presParOf" srcId="{17642759-DBFD-4819-AF49-3A14C943AAA3}" destId="{1231C432-D6F0-4F45-8651-06B027F6D193}" srcOrd="7" destOrd="0" presId="urn:microsoft.com/office/officeart/2005/8/layout/vList5"/>
    <dgm:cxn modelId="{7A7EE34C-8AA5-4B91-B28A-3FA9789BFBEC}" type="presParOf" srcId="{17642759-DBFD-4819-AF49-3A14C943AAA3}" destId="{BA6AC013-5C88-45EB-B224-78011DCF3498}" srcOrd="8" destOrd="0" presId="urn:microsoft.com/office/officeart/2005/8/layout/vList5"/>
    <dgm:cxn modelId="{5FE2B391-CF69-4D10-8880-23BCC4C5D3F1}" type="presParOf" srcId="{BA6AC013-5C88-45EB-B224-78011DCF3498}" destId="{7C1AE39A-2F20-4E15-80B8-09D9F90F8A3E}" srcOrd="0" destOrd="0" presId="urn:microsoft.com/office/officeart/2005/8/layout/vList5"/>
    <dgm:cxn modelId="{5B897891-BC68-4EBA-B843-EDD45FD856C3}" type="presParOf" srcId="{17642759-DBFD-4819-AF49-3A14C943AAA3}" destId="{D1673B45-968F-46AC-BE4B-69B8354539E7}" srcOrd="9" destOrd="0" presId="urn:microsoft.com/office/officeart/2005/8/layout/vList5"/>
    <dgm:cxn modelId="{0F54F08F-BD50-480C-957D-52E7AF0651F8}" type="presParOf" srcId="{17642759-DBFD-4819-AF49-3A14C943AAA3}" destId="{3423DCC5-51D2-4ED8-A7EF-FC4216DDBFF3}" srcOrd="10" destOrd="0" presId="urn:microsoft.com/office/officeart/2005/8/layout/vList5"/>
    <dgm:cxn modelId="{1339F4F4-7387-4AF9-B34D-8EFF99B130F6}" type="presParOf" srcId="{3423DCC5-51D2-4ED8-A7EF-FC4216DDBFF3}" destId="{F150275D-0180-43C7-AF0E-5089B25AC33D}" srcOrd="0" destOrd="0" presId="urn:microsoft.com/office/officeart/2005/8/layout/vList5"/>
    <dgm:cxn modelId="{6648D387-1667-4C91-9F39-D964C12768CD}" type="presParOf" srcId="{17642759-DBFD-4819-AF49-3A14C943AAA3}" destId="{7746AEBE-E85A-43B4-A386-FB612C2899B5}" srcOrd="11" destOrd="0" presId="urn:microsoft.com/office/officeart/2005/8/layout/vList5"/>
    <dgm:cxn modelId="{F2BDBA72-EC7C-40F9-AB02-7B91C12B80EB}" type="presParOf" srcId="{17642759-DBFD-4819-AF49-3A14C943AAA3}" destId="{0086FD49-1B35-41DC-BE3A-5349A10C8B63}" srcOrd="12" destOrd="0" presId="urn:microsoft.com/office/officeart/2005/8/layout/vList5"/>
    <dgm:cxn modelId="{CC1797C2-84EF-4901-B7F7-05C36F08278A}" type="presParOf" srcId="{0086FD49-1B35-41DC-BE3A-5349A10C8B63}" destId="{858F545D-7769-4C62-8C18-ABA5AB1E4837}" srcOrd="0" destOrd="0" presId="urn:microsoft.com/office/officeart/2005/8/layout/vList5"/>
    <dgm:cxn modelId="{BF77CEB6-23D7-4498-A553-E056707CB57D}" type="presParOf" srcId="{17642759-DBFD-4819-AF49-3A14C943AAA3}" destId="{F86BDB24-81CE-4719-84EA-718D2A1337A6}" srcOrd="13" destOrd="0" presId="urn:microsoft.com/office/officeart/2005/8/layout/vList5"/>
    <dgm:cxn modelId="{8B71FD18-1E48-442C-A45A-C9A3D43508DD}" type="presParOf" srcId="{17642759-DBFD-4819-AF49-3A14C943AAA3}" destId="{C12D72F6-423D-4A23-9E76-6B7CEC4AD482}" srcOrd="14" destOrd="0" presId="urn:microsoft.com/office/officeart/2005/8/layout/vList5"/>
    <dgm:cxn modelId="{41D9D818-F7E8-4BC2-BF03-E9367063184D}" type="presParOf" srcId="{C12D72F6-423D-4A23-9E76-6B7CEC4AD482}" destId="{3592222E-785B-4AB9-86E0-25306BFA9E84}"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C538165-E500-48FC-B674-ECD42C847843}" type="doc">
      <dgm:prSet loTypeId="urn:microsoft.com/office/officeart/2005/8/layout/vList2" loCatId="list" qsTypeId="urn:microsoft.com/office/officeart/2005/8/quickstyle/simple5" qsCatId="simple" csTypeId="urn:microsoft.com/office/officeart/2005/8/colors/accent6_2" csCatId="accent6" phldr="1"/>
      <dgm:spPr/>
      <dgm:t>
        <a:bodyPr/>
        <a:lstStyle/>
        <a:p>
          <a:endParaRPr lang="lv-LV"/>
        </a:p>
      </dgm:t>
    </dgm:pt>
    <dgm:pt modelId="{ABDC8D96-9081-453B-AB7A-8A65866CE944}">
      <dgm:prSet/>
      <dgm:spPr/>
      <dgm:t>
        <a:bodyPr/>
        <a:lstStyle/>
        <a:p>
          <a:pPr rtl="0"/>
          <a:r>
            <a:rPr lang="lv-LV" smtClean="0"/>
            <a:t>Sadarbības stratēģiju izvēlas aktīvi cilvēki, kuri orientējas uz apvienošanos.</a:t>
          </a:r>
          <a:endParaRPr lang="lv-LV"/>
        </a:p>
      </dgm:t>
    </dgm:pt>
    <dgm:pt modelId="{BBDC1F1B-54FE-4D5D-85BA-584143B18787}" type="parTrans" cxnId="{FB22F99C-1500-448C-B5C9-5AA328B06A1D}">
      <dgm:prSet/>
      <dgm:spPr/>
      <dgm:t>
        <a:bodyPr/>
        <a:lstStyle/>
        <a:p>
          <a:endParaRPr lang="lv-LV"/>
        </a:p>
      </dgm:t>
    </dgm:pt>
    <dgm:pt modelId="{EFC94F72-0E5B-43C1-B43E-AAA129F18EA0}" type="sibTrans" cxnId="{FB22F99C-1500-448C-B5C9-5AA328B06A1D}">
      <dgm:prSet/>
      <dgm:spPr/>
      <dgm:t>
        <a:bodyPr/>
        <a:lstStyle/>
        <a:p>
          <a:endParaRPr lang="lv-LV"/>
        </a:p>
      </dgm:t>
    </dgm:pt>
    <dgm:pt modelId="{147558AA-B944-41B9-BFF4-D3F6F97E893D}" type="pres">
      <dgm:prSet presAssocID="{0C538165-E500-48FC-B674-ECD42C847843}" presName="linear" presStyleCnt="0">
        <dgm:presLayoutVars>
          <dgm:animLvl val="lvl"/>
          <dgm:resizeHandles val="exact"/>
        </dgm:presLayoutVars>
      </dgm:prSet>
      <dgm:spPr/>
      <dgm:t>
        <a:bodyPr/>
        <a:lstStyle/>
        <a:p>
          <a:endParaRPr lang="lv-LV"/>
        </a:p>
      </dgm:t>
    </dgm:pt>
    <dgm:pt modelId="{5775D95F-4C1F-4A9B-9582-5F6BA65C19D9}" type="pres">
      <dgm:prSet presAssocID="{ABDC8D96-9081-453B-AB7A-8A65866CE944}" presName="parentText" presStyleLbl="node1" presStyleIdx="0" presStyleCnt="1" custScaleX="98333" custScaleY="33106" custLinFactNeighborX="0" custLinFactNeighborY="788">
        <dgm:presLayoutVars>
          <dgm:chMax val="0"/>
          <dgm:bulletEnabled val="1"/>
        </dgm:presLayoutVars>
      </dgm:prSet>
      <dgm:spPr/>
      <dgm:t>
        <a:bodyPr/>
        <a:lstStyle/>
        <a:p>
          <a:endParaRPr lang="lv-LV"/>
        </a:p>
      </dgm:t>
    </dgm:pt>
  </dgm:ptLst>
  <dgm:cxnLst>
    <dgm:cxn modelId="{FB22F99C-1500-448C-B5C9-5AA328B06A1D}" srcId="{0C538165-E500-48FC-B674-ECD42C847843}" destId="{ABDC8D96-9081-453B-AB7A-8A65866CE944}" srcOrd="0" destOrd="0" parTransId="{BBDC1F1B-54FE-4D5D-85BA-584143B18787}" sibTransId="{EFC94F72-0E5B-43C1-B43E-AAA129F18EA0}"/>
    <dgm:cxn modelId="{06ECA5B8-E5E4-4FC8-8B85-09B003AE8202}" type="presOf" srcId="{0C538165-E500-48FC-B674-ECD42C847843}" destId="{147558AA-B944-41B9-BFF4-D3F6F97E893D}" srcOrd="0" destOrd="0" presId="urn:microsoft.com/office/officeart/2005/8/layout/vList2"/>
    <dgm:cxn modelId="{E55C083A-F4C5-48B2-9481-596164F2776B}" type="presOf" srcId="{ABDC8D96-9081-453B-AB7A-8A65866CE944}" destId="{5775D95F-4C1F-4A9B-9582-5F6BA65C19D9}" srcOrd="0" destOrd="0" presId="urn:microsoft.com/office/officeart/2005/8/layout/vList2"/>
    <dgm:cxn modelId="{3594FBC8-5359-4C36-87DE-43269955D317}" type="presParOf" srcId="{147558AA-B944-41B9-BFF4-D3F6F97E893D}" destId="{5775D95F-4C1F-4A9B-9582-5F6BA65C19D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A5A51AC-D53A-43E9-8620-8093DE982E88}" type="doc">
      <dgm:prSet loTypeId="urn:microsoft.com/office/officeart/2005/8/layout/orgChart1" loCatId="hierarchy" qsTypeId="urn:microsoft.com/office/officeart/2005/8/quickstyle/simple3" qsCatId="simple" csTypeId="urn:microsoft.com/office/officeart/2005/8/colors/accent6_2" csCatId="accent6"/>
      <dgm:spPr/>
      <dgm:t>
        <a:bodyPr/>
        <a:lstStyle/>
        <a:p>
          <a:endParaRPr lang="lv-LV"/>
        </a:p>
      </dgm:t>
    </dgm:pt>
    <dgm:pt modelId="{B2E42971-A0AB-478C-B381-EF80FF93C37F}">
      <dgm:prSet/>
      <dgm:spPr/>
      <dgm:t>
        <a:bodyPr/>
        <a:lstStyle/>
        <a:p>
          <a:pPr rtl="0"/>
          <a:r>
            <a:rPr lang="lv-LV" dirty="0" smtClean="0"/>
            <a:t>Izvēloties uzvedības stratēģiju konfliktsituācijā,  jāapsver:</a:t>
          </a:r>
          <a:endParaRPr lang="lv-LV" dirty="0"/>
        </a:p>
      </dgm:t>
    </dgm:pt>
    <dgm:pt modelId="{20136D9A-3C14-4B2E-8BF6-D963A213A70A}" type="parTrans" cxnId="{9CD57868-0CBC-4FC4-8A61-4D78FB993239}">
      <dgm:prSet/>
      <dgm:spPr/>
      <dgm:t>
        <a:bodyPr/>
        <a:lstStyle/>
        <a:p>
          <a:endParaRPr lang="lv-LV"/>
        </a:p>
      </dgm:t>
    </dgm:pt>
    <dgm:pt modelId="{56426451-33E4-4A07-AC15-1BD7DED88804}" type="sibTrans" cxnId="{9CD57868-0CBC-4FC4-8A61-4D78FB993239}">
      <dgm:prSet/>
      <dgm:spPr/>
      <dgm:t>
        <a:bodyPr/>
        <a:lstStyle/>
        <a:p>
          <a:endParaRPr lang="lv-LV"/>
        </a:p>
      </dgm:t>
    </dgm:pt>
    <dgm:pt modelId="{D85DBCE8-49FC-489A-B3EC-7B76AECB6C2F}">
      <dgm:prSet/>
      <dgm:spPr/>
      <dgm:t>
        <a:bodyPr/>
        <a:lstStyle/>
        <a:p>
          <a:pPr rtl="0"/>
          <a:r>
            <a:rPr lang="lv-LV" smtClean="0"/>
            <a:t>cik svarīgi man ir  panākt sev vēlamu rezultātu?</a:t>
          </a:r>
          <a:endParaRPr lang="lv-LV"/>
        </a:p>
      </dgm:t>
    </dgm:pt>
    <dgm:pt modelId="{529AF8EF-DD61-4D75-8C94-09240FD16FD2}" type="parTrans" cxnId="{9AC0BEB2-FED1-4A1F-BF30-D5B1A302BD12}">
      <dgm:prSet/>
      <dgm:spPr/>
      <dgm:t>
        <a:bodyPr/>
        <a:lstStyle/>
        <a:p>
          <a:endParaRPr lang="lv-LV"/>
        </a:p>
      </dgm:t>
    </dgm:pt>
    <dgm:pt modelId="{B25C8257-1E9F-45DD-ADEF-2113CE0AEAC3}" type="sibTrans" cxnId="{9AC0BEB2-FED1-4A1F-BF30-D5B1A302BD12}">
      <dgm:prSet/>
      <dgm:spPr/>
      <dgm:t>
        <a:bodyPr/>
        <a:lstStyle/>
        <a:p>
          <a:endParaRPr lang="lv-LV"/>
        </a:p>
      </dgm:t>
    </dgm:pt>
    <dgm:pt modelId="{22C77A70-50C1-4626-BD29-163F9762E299}">
      <dgm:prSet/>
      <dgm:spPr/>
      <dgm:t>
        <a:bodyPr/>
        <a:lstStyle/>
        <a:p>
          <a:pPr rtl="0"/>
          <a:r>
            <a:rPr lang="lv-LV" smtClean="0"/>
            <a:t>cik svarīgi ir saglabāt labas attiecības?</a:t>
          </a:r>
          <a:endParaRPr lang="lv-LV"/>
        </a:p>
      </dgm:t>
    </dgm:pt>
    <dgm:pt modelId="{25DCE322-94AB-4CDD-B3A8-1678771F5FCB}" type="parTrans" cxnId="{DDC008B3-D57D-448D-96B9-5C9626F01D11}">
      <dgm:prSet/>
      <dgm:spPr/>
      <dgm:t>
        <a:bodyPr/>
        <a:lstStyle/>
        <a:p>
          <a:endParaRPr lang="lv-LV"/>
        </a:p>
      </dgm:t>
    </dgm:pt>
    <dgm:pt modelId="{BF0F1814-052C-4FD0-85EE-75C62D0380C7}" type="sibTrans" cxnId="{DDC008B3-D57D-448D-96B9-5C9626F01D11}">
      <dgm:prSet/>
      <dgm:spPr/>
      <dgm:t>
        <a:bodyPr/>
        <a:lstStyle/>
        <a:p>
          <a:endParaRPr lang="lv-LV"/>
        </a:p>
      </dgm:t>
    </dgm:pt>
    <dgm:pt modelId="{F6B270CF-B671-4830-96AE-942479094915}">
      <dgm:prSet/>
      <dgm:spPr/>
      <dgm:t>
        <a:bodyPr/>
        <a:lstStyle/>
        <a:p>
          <a:pPr rtl="0"/>
          <a:r>
            <a:rPr lang="lv-LV" smtClean="0"/>
            <a:t>kādi ir mani un pretinieka resursi?</a:t>
          </a:r>
          <a:endParaRPr lang="lv-LV"/>
        </a:p>
      </dgm:t>
    </dgm:pt>
    <dgm:pt modelId="{53233BED-E764-4999-A151-F2239BF84E45}" type="parTrans" cxnId="{0BBBAD57-941C-4FA8-8FBE-DA250A6FAC37}">
      <dgm:prSet/>
      <dgm:spPr/>
      <dgm:t>
        <a:bodyPr/>
        <a:lstStyle/>
        <a:p>
          <a:endParaRPr lang="lv-LV"/>
        </a:p>
      </dgm:t>
    </dgm:pt>
    <dgm:pt modelId="{F8CE316E-0EAB-4202-982D-19BA81C2ED75}" type="sibTrans" cxnId="{0BBBAD57-941C-4FA8-8FBE-DA250A6FAC37}">
      <dgm:prSet/>
      <dgm:spPr/>
      <dgm:t>
        <a:bodyPr/>
        <a:lstStyle/>
        <a:p>
          <a:endParaRPr lang="lv-LV"/>
        </a:p>
      </dgm:t>
    </dgm:pt>
    <dgm:pt modelId="{A0357436-0025-4A9B-9FC5-BFD3EF67679A}" type="pres">
      <dgm:prSet presAssocID="{4A5A51AC-D53A-43E9-8620-8093DE982E88}" presName="hierChild1" presStyleCnt="0">
        <dgm:presLayoutVars>
          <dgm:orgChart val="1"/>
          <dgm:chPref val="1"/>
          <dgm:dir/>
          <dgm:animOne val="branch"/>
          <dgm:animLvl val="lvl"/>
          <dgm:resizeHandles/>
        </dgm:presLayoutVars>
      </dgm:prSet>
      <dgm:spPr/>
      <dgm:t>
        <a:bodyPr/>
        <a:lstStyle/>
        <a:p>
          <a:endParaRPr lang="lv-LV"/>
        </a:p>
      </dgm:t>
    </dgm:pt>
    <dgm:pt modelId="{828495D1-2244-4476-B22B-9C847E629786}" type="pres">
      <dgm:prSet presAssocID="{B2E42971-A0AB-478C-B381-EF80FF93C37F}" presName="hierRoot1" presStyleCnt="0">
        <dgm:presLayoutVars>
          <dgm:hierBranch val="init"/>
        </dgm:presLayoutVars>
      </dgm:prSet>
      <dgm:spPr/>
    </dgm:pt>
    <dgm:pt modelId="{390E3F13-10B5-4A2F-8CDF-DA9BCF7F23B8}" type="pres">
      <dgm:prSet presAssocID="{B2E42971-A0AB-478C-B381-EF80FF93C37F}" presName="rootComposite1" presStyleCnt="0"/>
      <dgm:spPr/>
    </dgm:pt>
    <dgm:pt modelId="{A3BE8BBE-CBC2-4956-AC3A-275FEF3739C4}" type="pres">
      <dgm:prSet presAssocID="{B2E42971-A0AB-478C-B381-EF80FF93C37F}" presName="rootText1" presStyleLbl="node0" presStyleIdx="0" presStyleCnt="1">
        <dgm:presLayoutVars>
          <dgm:chPref val="3"/>
        </dgm:presLayoutVars>
      </dgm:prSet>
      <dgm:spPr/>
      <dgm:t>
        <a:bodyPr/>
        <a:lstStyle/>
        <a:p>
          <a:endParaRPr lang="lv-LV"/>
        </a:p>
      </dgm:t>
    </dgm:pt>
    <dgm:pt modelId="{C26866C9-D64D-41DB-8361-8CF060F6BB0D}" type="pres">
      <dgm:prSet presAssocID="{B2E42971-A0AB-478C-B381-EF80FF93C37F}" presName="rootConnector1" presStyleLbl="node1" presStyleIdx="0" presStyleCnt="0"/>
      <dgm:spPr/>
      <dgm:t>
        <a:bodyPr/>
        <a:lstStyle/>
        <a:p>
          <a:endParaRPr lang="lv-LV"/>
        </a:p>
      </dgm:t>
    </dgm:pt>
    <dgm:pt modelId="{3F91C47A-152A-4BC0-A387-9B44137DC5C1}" type="pres">
      <dgm:prSet presAssocID="{B2E42971-A0AB-478C-B381-EF80FF93C37F}" presName="hierChild2" presStyleCnt="0"/>
      <dgm:spPr/>
    </dgm:pt>
    <dgm:pt modelId="{6DD11326-5624-4FFC-B612-23242FCE4BE6}" type="pres">
      <dgm:prSet presAssocID="{529AF8EF-DD61-4D75-8C94-09240FD16FD2}" presName="Name37" presStyleLbl="parChTrans1D2" presStyleIdx="0" presStyleCnt="3"/>
      <dgm:spPr/>
      <dgm:t>
        <a:bodyPr/>
        <a:lstStyle/>
        <a:p>
          <a:endParaRPr lang="lv-LV"/>
        </a:p>
      </dgm:t>
    </dgm:pt>
    <dgm:pt modelId="{E45BF5B3-12ED-4ADB-8F78-34595C2C94A0}" type="pres">
      <dgm:prSet presAssocID="{D85DBCE8-49FC-489A-B3EC-7B76AECB6C2F}" presName="hierRoot2" presStyleCnt="0">
        <dgm:presLayoutVars>
          <dgm:hierBranch val="init"/>
        </dgm:presLayoutVars>
      </dgm:prSet>
      <dgm:spPr/>
    </dgm:pt>
    <dgm:pt modelId="{C7A328CE-7FE4-45FD-9CEF-3BD426D5CB55}" type="pres">
      <dgm:prSet presAssocID="{D85DBCE8-49FC-489A-B3EC-7B76AECB6C2F}" presName="rootComposite" presStyleCnt="0"/>
      <dgm:spPr/>
    </dgm:pt>
    <dgm:pt modelId="{089FD4E9-549E-4551-9063-0EFDCE0740D9}" type="pres">
      <dgm:prSet presAssocID="{D85DBCE8-49FC-489A-B3EC-7B76AECB6C2F}" presName="rootText" presStyleLbl="node2" presStyleIdx="0" presStyleCnt="3">
        <dgm:presLayoutVars>
          <dgm:chPref val="3"/>
        </dgm:presLayoutVars>
      </dgm:prSet>
      <dgm:spPr/>
      <dgm:t>
        <a:bodyPr/>
        <a:lstStyle/>
        <a:p>
          <a:endParaRPr lang="lv-LV"/>
        </a:p>
      </dgm:t>
    </dgm:pt>
    <dgm:pt modelId="{F4AE7338-21BA-447A-BFD4-92DDA7C03A6F}" type="pres">
      <dgm:prSet presAssocID="{D85DBCE8-49FC-489A-B3EC-7B76AECB6C2F}" presName="rootConnector" presStyleLbl="node2" presStyleIdx="0" presStyleCnt="3"/>
      <dgm:spPr/>
      <dgm:t>
        <a:bodyPr/>
        <a:lstStyle/>
        <a:p>
          <a:endParaRPr lang="lv-LV"/>
        </a:p>
      </dgm:t>
    </dgm:pt>
    <dgm:pt modelId="{A12C0D26-0A79-4FD0-B3F5-DE19402A3290}" type="pres">
      <dgm:prSet presAssocID="{D85DBCE8-49FC-489A-B3EC-7B76AECB6C2F}" presName="hierChild4" presStyleCnt="0"/>
      <dgm:spPr/>
    </dgm:pt>
    <dgm:pt modelId="{BF3DD429-94B7-437D-B3CB-53C421E92A34}" type="pres">
      <dgm:prSet presAssocID="{D85DBCE8-49FC-489A-B3EC-7B76AECB6C2F}" presName="hierChild5" presStyleCnt="0"/>
      <dgm:spPr/>
    </dgm:pt>
    <dgm:pt modelId="{18139A17-9089-4516-9F82-6B187AFC0A7D}" type="pres">
      <dgm:prSet presAssocID="{25DCE322-94AB-4CDD-B3A8-1678771F5FCB}" presName="Name37" presStyleLbl="parChTrans1D2" presStyleIdx="1" presStyleCnt="3"/>
      <dgm:spPr/>
      <dgm:t>
        <a:bodyPr/>
        <a:lstStyle/>
        <a:p>
          <a:endParaRPr lang="lv-LV"/>
        </a:p>
      </dgm:t>
    </dgm:pt>
    <dgm:pt modelId="{EED1BA54-878D-402C-BB30-F1773273DCA4}" type="pres">
      <dgm:prSet presAssocID="{22C77A70-50C1-4626-BD29-163F9762E299}" presName="hierRoot2" presStyleCnt="0">
        <dgm:presLayoutVars>
          <dgm:hierBranch val="init"/>
        </dgm:presLayoutVars>
      </dgm:prSet>
      <dgm:spPr/>
    </dgm:pt>
    <dgm:pt modelId="{C9CFA534-E922-43AA-98A5-98ED308D1492}" type="pres">
      <dgm:prSet presAssocID="{22C77A70-50C1-4626-BD29-163F9762E299}" presName="rootComposite" presStyleCnt="0"/>
      <dgm:spPr/>
    </dgm:pt>
    <dgm:pt modelId="{1AF9A174-D269-409F-9EA4-ABDEF6314272}" type="pres">
      <dgm:prSet presAssocID="{22C77A70-50C1-4626-BD29-163F9762E299}" presName="rootText" presStyleLbl="node2" presStyleIdx="1" presStyleCnt="3">
        <dgm:presLayoutVars>
          <dgm:chPref val="3"/>
        </dgm:presLayoutVars>
      </dgm:prSet>
      <dgm:spPr/>
      <dgm:t>
        <a:bodyPr/>
        <a:lstStyle/>
        <a:p>
          <a:endParaRPr lang="lv-LV"/>
        </a:p>
      </dgm:t>
    </dgm:pt>
    <dgm:pt modelId="{3EEFB46F-DCB1-4BC7-8335-751B842DA50B}" type="pres">
      <dgm:prSet presAssocID="{22C77A70-50C1-4626-BD29-163F9762E299}" presName="rootConnector" presStyleLbl="node2" presStyleIdx="1" presStyleCnt="3"/>
      <dgm:spPr/>
      <dgm:t>
        <a:bodyPr/>
        <a:lstStyle/>
        <a:p>
          <a:endParaRPr lang="lv-LV"/>
        </a:p>
      </dgm:t>
    </dgm:pt>
    <dgm:pt modelId="{12DF8BEB-F243-47B4-BD4B-2FF435984CA2}" type="pres">
      <dgm:prSet presAssocID="{22C77A70-50C1-4626-BD29-163F9762E299}" presName="hierChild4" presStyleCnt="0"/>
      <dgm:spPr/>
    </dgm:pt>
    <dgm:pt modelId="{79A65E50-42DE-4937-90AB-ADE18F7C3F89}" type="pres">
      <dgm:prSet presAssocID="{22C77A70-50C1-4626-BD29-163F9762E299}" presName="hierChild5" presStyleCnt="0"/>
      <dgm:spPr/>
    </dgm:pt>
    <dgm:pt modelId="{9C0761B6-92A9-4152-8F5D-D2A1A2691A6E}" type="pres">
      <dgm:prSet presAssocID="{53233BED-E764-4999-A151-F2239BF84E45}" presName="Name37" presStyleLbl="parChTrans1D2" presStyleIdx="2" presStyleCnt="3"/>
      <dgm:spPr/>
      <dgm:t>
        <a:bodyPr/>
        <a:lstStyle/>
        <a:p>
          <a:endParaRPr lang="lv-LV"/>
        </a:p>
      </dgm:t>
    </dgm:pt>
    <dgm:pt modelId="{3112C49A-89E6-49E5-A0A4-807988B0B0AF}" type="pres">
      <dgm:prSet presAssocID="{F6B270CF-B671-4830-96AE-942479094915}" presName="hierRoot2" presStyleCnt="0">
        <dgm:presLayoutVars>
          <dgm:hierBranch val="init"/>
        </dgm:presLayoutVars>
      </dgm:prSet>
      <dgm:spPr/>
    </dgm:pt>
    <dgm:pt modelId="{F3C7D840-D006-4C16-A33C-4C04D7E50756}" type="pres">
      <dgm:prSet presAssocID="{F6B270CF-B671-4830-96AE-942479094915}" presName="rootComposite" presStyleCnt="0"/>
      <dgm:spPr/>
    </dgm:pt>
    <dgm:pt modelId="{DA50D4C2-4354-444E-8278-337C8EA917A8}" type="pres">
      <dgm:prSet presAssocID="{F6B270CF-B671-4830-96AE-942479094915}" presName="rootText" presStyleLbl="node2" presStyleIdx="2" presStyleCnt="3">
        <dgm:presLayoutVars>
          <dgm:chPref val="3"/>
        </dgm:presLayoutVars>
      </dgm:prSet>
      <dgm:spPr/>
      <dgm:t>
        <a:bodyPr/>
        <a:lstStyle/>
        <a:p>
          <a:endParaRPr lang="lv-LV"/>
        </a:p>
      </dgm:t>
    </dgm:pt>
    <dgm:pt modelId="{3B1103A6-1223-457D-A8F5-66425CA082B9}" type="pres">
      <dgm:prSet presAssocID="{F6B270CF-B671-4830-96AE-942479094915}" presName="rootConnector" presStyleLbl="node2" presStyleIdx="2" presStyleCnt="3"/>
      <dgm:spPr/>
      <dgm:t>
        <a:bodyPr/>
        <a:lstStyle/>
        <a:p>
          <a:endParaRPr lang="lv-LV"/>
        </a:p>
      </dgm:t>
    </dgm:pt>
    <dgm:pt modelId="{71087654-1633-4C63-9F47-5AAA33404DF7}" type="pres">
      <dgm:prSet presAssocID="{F6B270CF-B671-4830-96AE-942479094915}" presName="hierChild4" presStyleCnt="0"/>
      <dgm:spPr/>
    </dgm:pt>
    <dgm:pt modelId="{C5173C02-BEA7-462E-9E00-BF3146055B47}" type="pres">
      <dgm:prSet presAssocID="{F6B270CF-B671-4830-96AE-942479094915}" presName="hierChild5" presStyleCnt="0"/>
      <dgm:spPr/>
    </dgm:pt>
    <dgm:pt modelId="{A27D3A9A-9639-4378-802C-C283F526A207}" type="pres">
      <dgm:prSet presAssocID="{B2E42971-A0AB-478C-B381-EF80FF93C37F}" presName="hierChild3" presStyleCnt="0"/>
      <dgm:spPr/>
    </dgm:pt>
  </dgm:ptLst>
  <dgm:cxnLst>
    <dgm:cxn modelId="{DDC008B3-D57D-448D-96B9-5C9626F01D11}" srcId="{B2E42971-A0AB-478C-B381-EF80FF93C37F}" destId="{22C77A70-50C1-4626-BD29-163F9762E299}" srcOrd="1" destOrd="0" parTransId="{25DCE322-94AB-4CDD-B3A8-1678771F5FCB}" sibTransId="{BF0F1814-052C-4FD0-85EE-75C62D0380C7}"/>
    <dgm:cxn modelId="{35C8487E-036A-4988-A663-C3574E6A2448}" type="presOf" srcId="{25DCE322-94AB-4CDD-B3A8-1678771F5FCB}" destId="{18139A17-9089-4516-9F82-6B187AFC0A7D}" srcOrd="0" destOrd="0" presId="urn:microsoft.com/office/officeart/2005/8/layout/orgChart1"/>
    <dgm:cxn modelId="{13E74F01-8428-4866-9779-662426FA5FBE}" type="presOf" srcId="{22C77A70-50C1-4626-BD29-163F9762E299}" destId="{3EEFB46F-DCB1-4BC7-8335-751B842DA50B}" srcOrd="1" destOrd="0" presId="urn:microsoft.com/office/officeart/2005/8/layout/orgChart1"/>
    <dgm:cxn modelId="{A9469A43-ADF4-4CEC-827E-FCADA314912F}" type="presOf" srcId="{4A5A51AC-D53A-43E9-8620-8093DE982E88}" destId="{A0357436-0025-4A9B-9FC5-BFD3EF67679A}" srcOrd="0" destOrd="0" presId="urn:microsoft.com/office/officeart/2005/8/layout/orgChart1"/>
    <dgm:cxn modelId="{641C025B-5100-4CD0-BDC1-F25EBCF51EBC}" type="presOf" srcId="{B2E42971-A0AB-478C-B381-EF80FF93C37F}" destId="{C26866C9-D64D-41DB-8361-8CF060F6BB0D}" srcOrd="1" destOrd="0" presId="urn:microsoft.com/office/officeart/2005/8/layout/orgChart1"/>
    <dgm:cxn modelId="{48FAAD13-9C5F-424A-BC66-846A5D565934}" type="presOf" srcId="{D85DBCE8-49FC-489A-B3EC-7B76AECB6C2F}" destId="{089FD4E9-549E-4551-9063-0EFDCE0740D9}" srcOrd="0" destOrd="0" presId="urn:microsoft.com/office/officeart/2005/8/layout/orgChart1"/>
    <dgm:cxn modelId="{A583A438-2DFE-4E2A-B0F7-B652213ECAF7}" type="presOf" srcId="{F6B270CF-B671-4830-96AE-942479094915}" destId="{3B1103A6-1223-457D-A8F5-66425CA082B9}" srcOrd="1" destOrd="0" presId="urn:microsoft.com/office/officeart/2005/8/layout/orgChart1"/>
    <dgm:cxn modelId="{FFF6CA63-5C9D-440A-B13D-818F99632EF2}" type="presOf" srcId="{D85DBCE8-49FC-489A-B3EC-7B76AECB6C2F}" destId="{F4AE7338-21BA-447A-BFD4-92DDA7C03A6F}" srcOrd="1" destOrd="0" presId="urn:microsoft.com/office/officeart/2005/8/layout/orgChart1"/>
    <dgm:cxn modelId="{9AC0BEB2-FED1-4A1F-BF30-D5B1A302BD12}" srcId="{B2E42971-A0AB-478C-B381-EF80FF93C37F}" destId="{D85DBCE8-49FC-489A-B3EC-7B76AECB6C2F}" srcOrd="0" destOrd="0" parTransId="{529AF8EF-DD61-4D75-8C94-09240FD16FD2}" sibTransId="{B25C8257-1E9F-45DD-ADEF-2113CE0AEAC3}"/>
    <dgm:cxn modelId="{7A73AE30-405C-4FE6-978C-41ABB4E62526}" type="presOf" srcId="{529AF8EF-DD61-4D75-8C94-09240FD16FD2}" destId="{6DD11326-5624-4FFC-B612-23242FCE4BE6}" srcOrd="0" destOrd="0" presId="urn:microsoft.com/office/officeart/2005/8/layout/orgChart1"/>
    <dgm:cxn modelId="{9CD57868-0CBC-4FC4-8A61-4D78FB993239}" srcId="{4A5A51AC-D53A-43E9-8620-8093DE982E88}" destId="{B2E42971-A0AB-478C-B381-EF80FF93C37F}" srcOrd="0" destOrd="0" parTransId="{20136D9A-3C14-4B2E-8BF6-D963A213A70A}" sibTransId="{56426451-33E4-4A07-AC15-1BD7DED88804}"/>
    <dgm:cxn modelId="{2430755D-2615-4ECB-890D-1E63E1B816BE}" type="presOf" srcId="{22C77A70-50C1-4626-BD29-163F9762E299}" destId="{1AF9A174-D269-409F-9EA4-ABDEF6314272}" srcOrd="0" destOrd="0" presId="urn:microsoft.com/office/officeart/2005/8/layout/orgChart1"/>
    <dgm:cxn modelId="{06D4F0FA-0484-48B1-9004-DA64D3E80ACE}" type="presOf" srcId="{53233BED-E764-4999-A151-F2239BF84E45}" destId="{9C0761B6-92A9-4152-8F5D-D2A1A2691A6E}" srcOrd="0" destOrd="0" presId="urn:microsoft.com/office/officeart/2005/8/layout/orgChart1"/>
    <dgm:cxn modelId="{AE4D7FB5-81B3-4248-B8FE-0A86ACB6D2A5}" type="presOf" srcId="{B2E42971-A0AB-478C-B381-EF80FF93C37F}" destId="{A3BE8BBE-CBC2-4956-AC3A-275FEF3739C4}" srcOrd="0" destOrd="0" presId="urn:microsoft.com/office/officeart/2005/8/layout/orgChart1"/>
    <dgm:cxn modelId="{0BBBAD57-941C-4FA8-8FBE-DA250A6FAC37}" srcId="{B2E42971-A0AB-478C-B381-EF80FF93C37F}" destId="{F6B270CF-B671-4830-96AE-942479094915}" srcOrd="2" destOrd="0" parTransId="{53233BED-E764-4999-A151-F2239BF84E45}" sibTransId="{F8CE316E-0EAB-4202-982D-19BA81C2ED75}"/>
    <dgm:cxn modelId="{907CDC3E-7DFA-446E-8434-CF998A4DC18D}" type="presOf" srcId="{F6B270CF-B671-4830-96AE-942479094915}" destId="{DA50D4C2-4354-444E-8278-337C8EA917A8}" srcOrd="0" destOrd="0" presId="urn:microsoft.com/office/officeart/2005/8/layout/orgChart1"/>
    <dgm:cxn modelId="{AE32A787-5ECF-405B-96BE-095707C5AA0E}" type="presParOf" srcId="{A0357436-0025-4A9B-9FC5-BFD3EF67679A}" destId="{828495D1-2244-4476-B22B-9C847E629786}" srcOrd="0" destOrd="0" presId="urn:microsoft.com/office/officeart/2005/8/layout/orgChart1"/>
    <dgm:cxn modelId="{B8EBD3AA-EFDF-432D-9D41-9A09C211BB3E}" type="presParOf" srcId="{828495D1-2244-4476-B22B-9C847E629786}" destId="{390E3F13-10B5-4A2F-8CDF-DA9BCF7F23B8}" srcOrd="0" destOrd="0" presId="urn:microsoft.com/office/officeart/2005/8/layout/orgChart1"/>
    <dgm:cxn modelId="{AECEB1DF-7987-4DC7-8F9B-ECEFAFD27C70}" type="presParOf" srcId="{390E3F13-10B5-4A2F-8CDF-DA9BCF7F23B8}" destId="{A3BE8BBE-CBC2-4956-AC3A-275FEF3739C4}" srcOrd="0" destOrd="0" presId="urn:microsoft.com/office/officeart/2005/8/layout/orgChart1"/>
    <dgm:cxn modelId="{C0B1D131-DAB1-4D34-A9CF-4DA6DFE88392}" type="presParOf" srcId="{390E3F13-10B5-4A2F-8CDF-DA9BCF7F23B8}" destId="{C26866C9-D64D-41DB-8361-8CF060F6BB0D}" srcOrd="1" destOrd="0" presId="urn:microsoft.com/office/officeart/2005/8/layout/orgChart1"/>
    <dgm:cxn modelId="{6C76403A-23C8-4EB0-92E8-BC64C1E45BF1}" type="presParOf" srcId="{828495D1-2244-4476-B22B-9C847E629786}" destId="{3F91C47A-152A-4BC0-A387-9B44137DC5C1}" srcOrd="1" destOrd="0" presId="urn:microsoft.com/office/officeart/2005/8/layout/orgChart1"/>
    <dgm:cxn modelId="{6CDEBCB7-23F8-488C-A25C-F4FA0540FF26}" type="presParOf" srcId="{3F91C47A-152A-4BC0-A387-9B44137DC5C1}" destId="{6DD11326-5624-4FFC-B612-23242FCE4BE6}" srcOrd="0" destOrd="0" presId="urn:microsoft.com/office/officeart/2005/8/layout/orgChart1"/>
    <dgm:cxn modelId="{A6967450-3C2A-416B-B43D-F500CD5A27BC}" type="presParOf" srcId="{3F91C47A-152A-4BC0-A387-9B44137DC5C1}" destId="{E45BF5B3-12ED-4ADB-8F78-34595C2C94A0}" srcOrd="1" destOrd="0" presId="urn:microsoft.com/office/officeart/2005/8/layout/orgChart1"/>
    <dgm:cxn modelId="{1A488EA6-7760-48B4-9C59-30A84D0A6866}" type="presParOf" srcId="{E45BF5B3-12ED-4ADB-8F78-34595C2C94A0}" destId="{C7A328CE-7FE4-45FD-9CEF-3BD426D5CB55}" srcOrd="0" destOrd="0" presId="urn:microsoft.com/office/officeart/2005/8/layout/orgChart1"/>
    <dgm:cxn modelId="{778BC426-11A5-49C2-87E4-6C7954BA4DE3}" type="presParOf" srcId="{C7A328CE-7FE4-45FD-9CEF-3BD426D5CB55}" destId="{089FD4E9-549E-4551-9063-0EFDCE0740D9}" srcOrd="0" destOrd="0" presId="urn:microsoft.com/office/officeart/2005/8/layout/orgChart1"/>
    <dgm:cxn modelId="{7511FF7B-4E4E-435F-A68A-03A57BFE2951}" type="presParOf" srcId="{C7A328CE-7FE4-45FD-9CEF-3BD426D5CB55}" destId="{F4AE7338-21BA-447A-BFD4-92DDA7C03A6F}" srcOrd="1" destOrd="0" presId="urn:microsoft.com/office/officeart/2005/8/layout/orgChart1"/>
    <dgm:cxn modelId="{17BC9FA9-FF79-4D2E-B782-72939A9A5AE7}" type="presParOf" srcId="{E45BF5B3-12ED-4ADB-8F78-34595C2C94A0}" destId="{A12C0D26-0A79-4FD0-B3F5-DE19402A3290}" srcOrd="1" destOrd="0" presId="urn:microsoft.com/office/officeart/2005/8/layout/orgChart1"/>
    <dgm:cxn modelId="{EC480781-1AEC-4431-969A-9EA1FAE35A92}" type="presParOf" srcId="{E45BF5B3-12ED-4ADB-8F78-34595C2C94A0}" destId="{BF3DD429-94B7-437D-B3CB-53C421E92A34}" srcOrd="2" destOrd="0" presId="urn:microsoft.com/office/officeart/2005/8/layout/orgChart1"/>
    <dgm:cxn modelId="{48D1EBEC-8909-4C0A-9395-49FD73DFE1F9}" type="presParOf" srcId="{3F91C47A-152A-4BC0-A387-9B44137DC5C1}" destId="{18139A17-9089-4516-9F82-6B187AFC0A7D}" srcOrd="2" destOrd="0" presId="urn:microsoft.com/office/officeart/2005/8/layout/orgChart1"/>
    <dgm:cxn modelId="{D9382E62-7C02-4592-96FE-9E9C658E73FD}" type="presParOf" srcId="{3F91C47A-152A-4BC0-A387-9B44137DC5C1}" destId="{EED1BA54-878D-402C-BB30-F1773273DCA4}" srcOrd="3" destOrd="0" presId="urn:microsoft.com/office/officeart/2005/8/layout/orgChart1"/>
    <dgm:cxn modelId="{DD3CBD1B-928B-4FF7-B416-296B9B88DE8F}" type="presParOf" srcId="{EED1BA54-878D-402C-BB30-F1773273DCA4}" destId="{C9CFA534-E922-43AA-98A5-98ED308D1492}" srcOrd="0" destOrd="0" presId="urn:microsoft.com/office/officeart/2005/8/layout/orgChart1"/>
    <dgm:cxn modelId="{B28F3909-F7A0-4B94-B7FB-39ECA774C3B8}" type="presParOf" srcId="{C9CFA534-E922-43AA-98A5-98ED308D1492}" destId="{1AF9A174-D269-409F-9EA4-ABDEF6314272}" srcOrd="0" destOrd="0" presId="urn:microsoft.com/office/officeart/2005/8/layout/orgChart1"/>
    <dgm:cxn modelId="{013FA449-9F5A-4DB2-BC80-69700EC6DA74}" type="presParOf" srcId="{C9CFA534-E922-43AA-98A5-98ED308D1492}" destId="{3EEFB46F-DCB1-4BC7-8335-751B842DA50B}" srcOrd="1" destOrd="0" presId="urn:microsoft.com/office/officeart/2005/8/layout/orgChart1"/>
    <dgm:cxn modelId="{4BB353BB-8064-4518-9622-A13FFBE8E00F}" type="presParOf" srcId="{EED1BA54-878D-402C-BB30-F1773273DCA4}" destId="{12DF8BEB-F243-47B4-BD4B-2FF435984CA2}" srcOrd="1" destOrd="0" presId="urn:microsoft.com/office/officeart/2005/8/layout/orgChart1"/>
    <dgm:cxn modelId="{2E5190AF-8A92-442D-913D-3484940980C1}" type="presParOf" srcId="{EED1BA54-878D-402C-BB30-F1773273DCA4}" destId="{79A65E50-42DE-4937-90AB-ADE18F7C3F89}" srcOrd="2" destOrd="0" presId="urn:microsoft.com/office/officeart/2005/8/layout/orgChart1"/>
    <dgm:cxn modelId="{D5894180-0584-43A2-9959-F916622A88A1}" type="presParOf" srcId="{3F91C47A-152A-4BC0-A387-9B44137DC5C1}" destId="{9C0761B6-92A9-4152-8F5D-D2A1A2691A6E}" srcOrd="4" destOrd="0" presId="urn:microsoft.com/office/officeart/2005/8/layout/orgChart1"/>
    <dgm:cxn modelId="{8D62FE8D-A812-4B1E-8B82-9A038150F7BB}" type="presParOf" srcId="{3F91C47A-152A-4BC0-A387-9B44137DC5C1}" destId="{3112C49A-89E6-49E5-A0A4-807988B0B0AF}" srcOrd="5" destOrd="0" presId="urn:microsoft.com/office/officeart/2005/8/layout/orgChart1"/>
    <dgm:cxn modelId="{E9ADA9F9-9F87-4974-80A8-F8158A79F742}" type="presParOf" srcId="{3112C49A-89E6-49E5-A0A4-807988B0B0AF}" destId="{F3C7D840-D006-4C16-A33C-4C04D7E50756}" srcOrd="0" destOrd="0" presId="urn:microsoft.com/office/officeart/2005/8/layout/orgChart1"/>
    <dgm:cxn modelId="{1F5D0142-DEB4-44F7-9A65-B915ECE5A4D4}" type="presParOf" srcId="{F3C7D840-D006-4C16-A33C-4C04D7E50756}" destId="{DA50D4C2-4354-444E-8278-337C8EA917A8}" srcOrd="0" destOrd="0" presId="urn:microsoft.com/office/officeart/2005/8/layout/orgChart1"/>
    <dgm:cxn modelId="{06E310C5-C1B9-403D-8BE1-7E3E943EB840}" type="presParOf" srcId="{F3C7D840-D006-4C16-A33C-4C04D7E50756}" destId="{3B1103A6-1223-457D-A8F5-66425CA082B9}" srcOrd="1" destOrd="0" presId="urn:microsoft.com/office/officeart/2005/8/layout/orgChart1"/>
    <dgm:cxn modelId="{BF1A36AF-F4FA-4A31-9EF9-150902C03904}" type="presParOf" srcId="{3112C49A-89E6-49E5-A0A4-807988B0B0AF}" destId="{71087654-1633-4C63-9F47-5AAA33404DF7}" srcOrd="1" destOrd="0" presId="urn:microsoft.com/office/officeart/2005/8/layout/orgChart1"/>
    <dgm:cxn modelId="{3C6E7FEA-A877-4EA3-9CD9-82F9525C1868}" type="presParOf" srcId="{3112C49A-89E6-49E5-A0A4-807988B0B0AF}" destId="{C5173C02-BEA7-462E-9E00-BF3146055B47}" srcOrd="2" destOrd="0" presId="urn:microsoft.com/office/officeart/2005/8/layout/orgChart1"/>
    <dgm:cxn modelId="{F3AD98FB-DD86-410E-B6A5-517D181347C7}" type="presParOf" srcId="{828495D1-2244-4476-B22B-9C847E629786}" destId="{A27D3A9A-9639-4378-802C-C283F526A20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4AD4237-1795-4861-9888-83458704AE96}" type="doc">
      <dgm:prSet loTypeId="urn:microsoft.com/office/officeart/2005/8/layout/vList2" loCatId="list" qsTypeId="urn:microsoft.com/office/officeart/2005/8/quickstyle/3d1" qsCatId="3D" csTypeId="urn:microsoft.com/office/officeart/2005/8/colors/accent6_2" csCatId="accent6" phldr="1"/>
      <dgm:spPr/>
      <dgm:t>
        <a:bodyPr/>
        <a:lstStyle/>
        <a:p>
          <a:endParaRPr lang="lv-LV"/>
        </a:p>
      </dgm:t>
    </dgm:pt>
    <dgm:pt modelId="{88FD3660-9AEE-40E3-826B-A2166A2B9A9D}">
      <dgm:prSet custT="1"/>
      <dgm:spPr/>
      <dgm:t>
        <a:bodyPr/>
        <a:lstStyle/>
        <a:p>
          <a:pPr algn="ctr" rtl="0"/>
          <a:endParaRPr lang="lv-LV" sz="4000" dirty="0" smtClean="0"/>
        </a:p>
        <a:p>
          <a:pPr algn="ctr" rtl="0"/>
          <a:r>
            <a:rPr lang="lv-LV" sz="4000" dirty="0" smtClean="0"/>
            <a:t>Iespējamie varianti:</a:t>
          </a:r>
          <a:r>
            <a:rPr lang="lv-LV" sz="2800" dirty="0" smtClean="0"/>
            <a:t/>
          </a:r>
          <a:br>
            <a:rPr lang="lv-LV" sz="2800" dirty="0" smtClean="0"/>
          </a:br>
          <a:endParaRPr lang="lv-LV" sz="2800" dirty="0"/>
        </a:p>
      </dgm:t>
    </dgm:pt>
    <dgm:pt modelId="{1813DB9F-FA02-41D3-9C43-627BBE00BBDC}" type="sibTrans" cxnId="{3F168255-B9A8-44E6-BF7E-13D7CD448BCE}">
      <dgm:prSet/>
      <dgm:spPr/>
      <dgm:t>
        <a:bodyPr/>
        <a:lstStyle/>
        <a:p>
          <a:endParaRPr lang="lv-LV"/>
        </a:p>
      </dgm:t>
    </dgm:pt>
    <dgm:pt modelId="{3E22C1BF-6176-4611-8842-9412627E09A6}" type="parTrans" cxnId="{3F168255-B9A8-44E6-BF7E-13D7CD448BCE}">
      <dgm:prSet/>
      <dgm:spPr/>
      <dgm:t>
        <a:bodyPr/>
        <a:lstStyle/>
        <a:p>
          <a:endParaRPr lang="lv-LV"/>
        </a:p>
      </dgm:t>
    </dgm:pt>
    <dgm:pt modelId="{21F5C1FC-1561-4F85-A145-7927650AEB4C}" type="pres">
      <dgm:prSet presAssocID="{74AD4237-1795-4861-9888-83458704AE96}" presName="linear" presStyleCnt="0">
        <dgm:presLayoutVars>
          <dgm:animLvl val="lvl"/>
          <dgm:resizeHandles val="exact"/>
        </dgm:presLayoutVars>
      </dgm:prSet>
      <dgm:spPr/>
      <dgm:t>
        <a:bodyPr/>
        <a:lstStyle/>
        <a:p>
          <a:endParaRPr lang="lv-LV"/>
        </a:p>
      </dgm:t>
    </dgm:pt>
    <dgm:pt modelId="{A5B54C81-6616-4883-84E2-BEA6A7948E68}" type="pres">
      <dgm:prSet presAssocID="{88FD3660-9AEE-40E3-826B-A2166A2B9A9D}" presName="parentText" presStyleLbl="node1" presStyleIdx="0" presStyleCnt="1" custScaleY="130446" custLinFactNeighborX="126" custLinFactNeighborY="-1558">
        <dgm:presLayoutVars>
          <dgm:chMax val="0"/>
          <dgm:bulletEnabled val="1"/>
        </dgm:presLayoutVars>
      </dgm:prSet>
      <dgm:spPr/>
      <dgm:t>
        <a:bodyPr/>
        <a:lstStyle/>
        <a:p>
          <a:endParaRPr lang="lv-LV"/>
        </a:p>
      </dgm:t>
    </dgm:pt>
  </dgm:ptLst>
  <dgm:cxnLst>
    <dgm:cxn modelId="{0F870DAE-5C3B-4B41-AD41-E9F5B6EBD136}" type="presOf" srcId="{74AD4237-1795-4861-9888-83458704AE96}" destId="{21F5C1FC-1561-4F85-A145-7927650AEB4C}" srcOrd="0" destOrd="0" presId="urn:microsoft.com/office/officeart/2005/8/layout/vList2"/>
    <dgm:cxn modelId="{38D73F6F-ADB3-4AA8-B893-2D7A29CBD3BD}" type="presOf" srcId="{88FD3660-9AEE-40E3-826B-A2166A2B9A9D}" destId="{A5B54C81-6616-4883-84E2-BEA6A7948E68}" srcOrd="0" destOrd="0" presId="urn:microsoft.com/office/officeart/2005/8/layout/vList2"/>
    <dgm:cxn modelId="{3F168255-B9A8-44E6-BF7E-13D7CD448BCE}" srcId="{74AD4237-1795-4861-9888-83458704AE96}" destId="{88FD3660-9AEE-40E3-826B-A2166A2B9A9D}" srcOrd="0" destOrd="0" parTransId="{3E22C1BF-6176-4611-8842-9412627E09A6}" sibTransId="{1813DB9F-FA02-41D3-9C43-627BBE00BBDC}"/>
    <dgm:cxn modelId="{0A2A9897-8761-4FB2-A9D9-DEBF577D9BA5}" type="presParOf" srcId="{21F5C1FC-1561-4F85-A145-7927650AEB4C}" destId="{A5B54C81-6616-4883-84E2-BEA6A7948E6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99676CB-5BD1-4136-8DA6-28330D1BC6BB}" type="doc">
      <dgm:prSet loTypeId="urn:microsoft.com/office/officeart/2005/8/layout/vList2" loCatId="list" qsTypeId="urn:microsoft.com/office/officeart/2005/8/quickstyle/simple3" qsCatId="simple" csTypeId="urn:microsoft.com/office/officeart/2005/8/colors/accent6_2" csCatId="accent6"/>
      <dgm:spPr/>
      <dgm:t>
        <a:bodyPr/>
        <a:lstStyle/>
        <a:p>
          <a:endParaRPr lang="lv-LV"/>
        </a:p>
      </dgm:t>
    </dgm:pt>
    <dgm:pt modelId="{ED0E9A7F-69F0-46B4-9498-24194B26E67C}">
      <dgm:prSet/>
      <dgm:spPr/>
      <dgm:t>
        <a:bodyPr/>
        <a:lstStyle/>
        <a:p>
          <a:pPr rtl="0"/>
          <a:r>
            <a:rPr lang="lv-LV" smtClean="0"/>
            <a:t>Ja nav svarīgs ne rezultāts, ne attiecības, tad izvairīšanās ir optimālākais variants. </a:t>
          </a:r>
          <a:endParaRPr lang="lv-LV"/>
        </a:p>
      </dgm:t>
    </dgm:pt>
    <dgm:pt modelId="{3451EB1B-2352-4E6A-84A6-6C58AF6BA056}" type="parTrans" cxnId="{4CDAAD0F-AA58-41BA-8F77-98FE1F5488B4}">
      <dgm:prSet/>
      <dgm:spPr/>
      <dgm:t>
        <a:bodyPr/>
        <a:lstStyle/>
        <a:p>
          <a:endParaRPr lang="lv-LV"/>
        </a:p>
      </dgm:t>
    </dgm:pt>
    <dgm:pt modelId="{4BB0EFF6-4B19-4C40-B982-3D3405D97544}" type="sibTrans" cxnId="{4CDAAD0F-AA58-41BA-8F77-98FE1F5488B4}">
      <dgm:prSet/>
      <dgm:spPr/>
      <dgm:t>
        <a:bodyPr/>
        <a:lstStyle/>
        <a:p>
          <a:endParaRPr lang="lv-LV"/>
        </a:p>
      </dgm:t>
    </dgm:pt>
    <dgm:pt modelId="{78981FBE-07B1-4598-8282-06B1317FDA5A}">
      <dgm:prSet/>
      <dgm:spPr/>
      <dgm:t>
        <a:bodyPr/>
        <a:lstStyle/>
        <a:p>
          <a:pPr rtl="0"/>
          <a:r>
            <a:rPr lang="lv-LV" smtClean="0"/>
            <a:t>Ja ir svarīgs rezultāts, bet attiecības nav svarīgas, var domāt par konkurenci, bet te jāsalīdzina savi resursi ar otra resursiem. Ja jūsējie izrādās mazāki vai līdzīgi, ir prātīgi piedāvāt kompromisu, lai gan, ja nav ko zaudēt, var „iet uz visu banku” un izvēlēties konkurenci.</a:t>
          </a:r>
          <a:endParaRPr lang="lv-LV"/>
        </a:p>
      </dgm:t>
    </dgm:pt>
    <dgm:pt modelId="{5D2BD24A-10B4-4A14-AF12-E08AD9EF070D}" type="parTrans" cxnId="{D97DBD08-660B-4607-99DA-63DD54628DA3}">
      <dgm:prSet/>
      <dgm:spPr/>
      <dgm:t>
        <a:bodyPr/>
        <a:lstStyle/>
        <a:p>
          <a:endParaRPr lang="lv-LV"/>
        </a:p>
      </dgm:t>
    </dgm:pt>
    <dgm:pt modelId="{6B9DD891-197B-4A41-8697-8A004F6DE298}" type="sibTrans" cxnId="{D97DBD08-660B-4607-99DA-63DD54628DA3}">
      <dgm:prSet/>
      <dgm:spPr/>
      <dgm:t>
        <a:bodyPr/>
        <a:lstStyle/>
        <a:p>
          <a:endParaRPr lang="lv-LV"/>
        </a:p>
      </dgm:t>
    </dgm:pt>
    <dgm:pt modelId="{959E0BD5-C5BB-4177-A14C-F991393FEB48}">
      <dgm:prSet/>
      <dgm:spPr/>
      <dgm:t>
        <a:bodyPr/>
        <a:lstStyle/>
        <a:p>
          <a:pPr rtl="0"/>
          <a:r>
            <a:rPr lang="lv-LV" smtClean="0"/>
            <a:t>Ja labas attiecības ir svarīgākais, un ar resursiem ir kā ir, jāizvēlas piekāpšanos, cerot, ka otrs to novērtēs un varēs pāriet pat pie kompromisa vai sadarbības.</a:t>
          </a:r>
          <a:endParaRPr lang="lv-LV"/>
        </a:p>
      </dgm:t>
    </dgm:pt>
    <dgm:pt modelId="{0B66E101-D99E-401D-BC9F-5646C35BFC40}" type="parTrans" cxnId="{9E30AD04-F398-4388-AC6E-C740091B8105}">
      <dgm:prSet/>
      <dgm:spPr/>
      <dgm:t>
        <a:bodyPr/>
        <a:lstStyle/>
        <a:p>
          <a:endParaRPr lang="lv-LV"/>
        </a:p>
      </dgm:t>
    </dgm:pt>
    <dgm:pt modelId="{5AE63AD7-99B4-4865-9F01-00C36ADA728D}" type="sibTrans" cxnId="{9E30AD04-F398-4388-AC6E-C740091B8105}">
      <dgm:prSet/>
      <dgm:spPr/>
      <dgm:t>
        <a:bodyPr/>
        <a:lstStyle/>
        <a:p>
          <a:endParaRPr lang="lv-LV"/>
        </a:p>
      </dgm:t>
    </dgm:pt>
    <dgm:pt modelId="{36CC3A31-FAD5-4269-9D54-5FCE4ACFC606}">
      <dgm:prSet/>
      <dgm:spPr/>
      <dgm:t>
        <a:bodyPr/>
        <a:lstStyle/>
        <a:p>
          <a:pPr rtl="0"/>
          <a:r>
            <a:rPr lang="lv-LV" smtClean="0"/>
            <a:t>Ja svarīgi gan rezultāts, gan attiecības, optimālais variants ir sadarbība. Ja nesanāks, var vienoties par kompromisu.</a:t>
          </a:r>
          <a:endParaRPr lang="lv-LV"/>
        </a:p>
      </dgm:t>
    </dgm:pt>
    <dgm:pt modelId="{475EBAFF-611F-4192-813E-02B9298E433B}" type="parTrans" cxnId="{DE9E4E07-FB21-40F7-9150-D3A4BB6EFD49}">
      <dgm:prSet/>
      <dgm:spPr/>
      <dgm:t>
        <a:bodyPr/>
        <a:lstStyle/>
        <a:p>
          <a:endParaRPr lang="lv-LV"/>
        </a:p>
      </dgm:t>
    </dgm:pt>
    <dgm:pt modelId="{2D52E4D9-67E2-46B6-A027-87DCA229DB84}" type="sibTrans" cxnId="{DE9E4E07-FB21-40F7-9150-D3A4BB6EFD49}">
      <dgm:prSet/>
      <dgm:spPr/>
      <dgm:t>
        <a:bodyPr/>
        <a:lstStyle/>
        <a:p>
          <a:endParaRPr lang="lv-LV"/>
        </a:p>
      </dgm:t>
    </dgm:pt>
    <dgm:pt modelId="{82E4007A-A04D-4B92-8A62-225D93E3A6CB}" type="pres">
      <dgm:prSet presAssocID="{C99676CB-5BD1-4136-8DA6-28330D1BC6BB}" presName="linear" presStyleCnt="0">
        <dgm:presLayoutVars>
          <dgm:animLvl val="lvl"/>
          <dgm:resizeHandles val="exact"/>
        </dgm:presLayoutVars>
      </dgm:prSet>
      <dgm:spPr/>
      <dgm:t>
        <a:bodyPr/>
        <a:lstStyle/>
        <a:p>
          <a:endParaRPr lang="lv-LV"/>
        </a:p>
      </dgm:t>
    </dgm:pt>
    <dgm:pt modelId="{0175688A-AA93-445B-A36B-DE9C1C84930B}" type="pres">
      <dgm:prSet presAssocID="{ED0E9A7F-69F0-46B4-9498-24194B26E67C}" presName="parentText" presStyleLbl="node1" presStyleIdx="0" presStyleCnt="4" custLinFactY="-38796" custLinFactNeighborX="126" custLinFactNeighborY="-100000">
        <dgm:presLayoutVars>
          <dgm:chMax val="0"/>
          <dgm:bulletEnabled val="1"/>
        </dgm:presLayoutVars>
      </dgm:prSet>
      <dgm:spPr/>
      <dgm:t>
        <a:bodyPr/>
        <a:lstStyle/>
        <a:p>
          <a:endParaRPr lang="lv-LV"/>
        </a:p>
      </dgm:t>
    </dgm:pt>
    <dgm:pt modelId="{07FE5306-7025-4588-BB48-6610539733B5}" type="pres">
      <dgm:prSet presAssocID="{4BB0EFF6-4B19-4C40-B982-3D3405D97544}" presName="spacer" presStyleCnt="0"/>
      <dgm:spPr/>
    </dgm:pt>
    <dgm:pt modelId="{C1B52D5A-E1C2-4A8C-B265-C56219F94C9E}" type="pres">
      <dgm:prSet presAssocID="{78981FBE-07B1-4598-8282-06B1317FDA5A}" presName="parentText" presStyleLbl="node1" presStyleIdx="1" presStyleCnt="4" custLinFactY="-6049" custLinFactNeighborX="126" custLinFactNeighborY="-100000">
        <dgm:presLayoutVars>
          <dgm:chMax val="0"/>
          <dgm:bulletEnabled val="1"/>
        </dgm:presLayoutVars>
      </dgm:prSet>
      <dgm:spPr/>
      <dgm:t>
        <a:bodyPr/>
        <a:lstStyle/>
        <a:p>
          <a:endParaRPr lang="lv-LV"/>
        </a:p>
      </dgm:t>
    </dgm:pt>
    <dgm:pt modelId="{BDCCEAF0-A009-46EE-BCD7-AFAE2D2A0903}" type="pres">
      <dgm:prSet presAssocID="{6B9DD891-197B-4A41-8697-8A004F6DE298}" presName="spacer" presStyleCnt="0"/>
      <dgm:spPr/>
    </dgm:pt>
    <dgm:pt modelId="{210CDAF1-92CF-4E53-9140-378B58094D02}" type="pres">
      <dgm:prSet presAssocID="{959E0BD5-C5BB-4177-A14C-F991393FEB48}" presName="parentText" presStyleLbl="node1" presStyleIdx="2" presStyleCnt="4" custLinFactY="16313" custLinFactNeighborX="126" custLinFactNeighborY="100000">
        <dgm:presLayoutVars>
          <dgm:chMax val="0"/>
          <dgm:bulletEnabled val="1"/>
        </dgm:presLayoutVars>
      </dgm:prSet>
      <dgm:spPr/>
      <dgm:t>
        <a:bodyPr/>
        <a:lstStyle/>
        <a:p>
          <a:endParaRPr lang="lv-LV"/>
        </a:p>
      </dgm:t>
    </dgm:pt>
    <dgm:pt modelId="{DC5CD756-D54C-4A1E-9A15-396DB7B1F340}" type="pres">
      <dgm:prSet presAssocID="{5AE63AD7-99B4-4865-9F01-00C36ADA728D}" presName="spacer" presStyleCnt="0"/>
      <dgm:spPr/>
    </dgm:pt>
    <dgm:pt modelId="{38B6E262-132D-4F12-84F6-C7A0209804DC}" type="pres">
      <dgm:prSet presAssocID="{36CC3A31-FAD5-4269-9D54-5FCE4ACFC606}" presName="parentText" presStyleLbl="node1" presStyleIdx="3" presStyleCnt="4" custLinFactY="40946" custLinFactNeighborX="126" custLinFactNeighborY="100000">
        <dgm:presLayoutVars>
          <dgm:chMax val="0"/>
          <dgm:bulletEnabled val="1"/>
        </dgm:presLayoutVars>
      </dgm:prSet>
      <dgm:spPr/>
      <dgm:t>
        <a:bodyPr/>
        <a:lstStyle/>
        <a:p>
          <a:endParaRPr lang="lv-LV"/>
        </a:p>
      </dgm:t>
    </dgm:pt>
  </dgm:ptLst>
  <dgm:cxnLst>
    <dgm:cxn modelId="{F7903822-80D5-45AA-83ED-558DC7E7A095}" type="presOf" srcId="{959E0BD5-C5BB-4177-A14C-F991393FEB48}" destId="{210CDAF1-92CF-4E53-9140-378B58094D02}" srcOrd="0" destOrd="0" presId="urn:microsoft.com/office/officeart/2005/8/layout/vList2"/>
    <dgm:cxn modelId="{4CDAAD0F-AA58-41BA-8F77-98FE1F5488B4}" srcId="{C99676CB-5BD1-4136-8DA6-28330D1BC6BB}" destId="{ED0E9A7F-69F0-46B4-9498-24194B26E67C}" srcOrd="0" destOrd="0" parTransId="{3451EB1B-2352-4E6A-84A6-6C58AF6BA056}" sibTransId="{4BB0EFF6-4B19-4C40-B982-3D3405D97544}"/>
    <dgm:cxn modelId="{29706AD9-0C4A-4E6F-A529-ABAC5758DC09}" type="presOf" srcId="{ED0E9A7F-69F0-46B4-9498-24194B26E67C}" destId="{0175688A-AA93-445B-A36B-DE9C1C84930B}" srcOrd="0" destOrd="0" presId="urn:microsoft.com/office/officeart/2005/8/layout/vList2"/>
    <dgm:cxn modelId="{DE9E4E07-FB21-40F7-9150-D3A4BB6EFD49}" srcId="{C99676CB-5BD1-4136-8DA6-28330D1BC6BB}" destId="{36CC3A31-FAD5-4269-9D54-5FCE4ACFC606}" srcOrd="3" destOrd="0" parTransId="{475EBAFF-611F-4192-813E-02B9298E433B}" sibTransId="{2D52E4D9-67E2-46B6-A027-87DCA229DB84}"/>
    <dgm:cxn modelId="{D97DBD08-660B-4607-99DA-63DD54628DA3}" srcId="{C99676CB-5BD1-4136-8DA6-28330D1BC6BB}" destId="{78981FBE-07B1-4598-8282-06B1317FDA5A}" srcOrd="1" destOrd="0" parTransId="{5D2BD24A-10B4-4A14-AF12-E08AD9EF070D}" sibTransId="{6B9DD891-197B-4A41-8697-8A004F6DE298}"/>
    <dgm:cxn modelId="{48369BE4-7239-4143-843E-63CBE77BECEC}" type="presOf" srcId="{C99676CB-5BD1-4136-8DA6-28330D1BC6BB}" destId="{82E4007A-A04D-4B92-8A62-225D93E3A6CB}" srcOrd="0" destOrd="0" presId="urn:microsoft.com/office/officeart/2005/8/layout/vList2"/>
    <dgm:cxn modelId="{FC56C562-7715-4EF9-B997-3787EDD9B7CB}" type="presOf" srcId="{78981FBE-07B1-4598-8282-06B1317FDA5A}" destId="{C1B52D5A-E1C2-4A8C-B265-C56219F94C9E}" srcOrd="0" destOrd="0" presId="urn:microsoft.com/office/officeart/2005/8/layout/vList2"/>
    <dgm:cxn modelId="{9E30AD04-F398-4388-AC6E-C740091B8105}" srcId="{C99676CB-5BD1-4136-8DA6-28330D1BC6BB}" destId="{959E0BD5-C5BB-4177-A14C-F991393FEB48}" srcOrd="2" destOrd="0" parTransId="{0B66E101-D99E-401D-BC9F-5646C35BFC40}" sibTransId="{5AE63AD7-99B4-4865-9F01-00C36ADA728D}"/>
    <dgm:cxn modelId="{E7C5A8A2-557E-4BD8-9C20-040C823DC996}" type="presOf" srcId="{36CC3A31-FAD5-4269-9D54-5FCE4ACFC606}" destId="{38B6E262-132D-4F12-84F6-C7A0209804DC}" srcOrd="0" destOrd="0" presId="urn:microsoft.com/office/officeart/2005/8/layout/vList2"/>
    <dgm:cxn modelId="{00BC2334-F703-4D7F-A4E3-0EBFB4CF9081}" type="presParOf" srcId="{82E4007A-A04D-4B92-8A62-225D93E3A6CB}" destId="{0175688A-AA93-445B-A36B-DE9C1C84930B}" srcOrd="0" destOrd="0" presId="urn:microsoft.com/office/officeart/2005/8/layout/vList2"/>
    <dgm:cxn modelId="{D1F4AC0F-CBE1-4BE2-B0BF-E606F2DCE527}" type="presParOf" srcId="{82E4007A-A04D-4B92-8A62-225D93E3A6CB}" destId="{07FE5306-7025-4588-BB48-6610539733B5}" srcOrd="1" destOrd="0" presId="urn:microsoft.com/office/officeart/2005/8/layout/vList2"/>
    <dgm:cxn modelId="{B5C84989-CCEF-463A-B118-AB7163225149}" type="presParOf" srcId="{82E4007A-A04D-4B92-8A62-225D93E3A6CB}" destId="{C1B52D5A-E1C2-4A8C-B265-C56219F94C9E}" srcOrd="2" destOrd="0" presId="urn:microsoft.com/office/officeart/2005/8/layout/vList2"/>
    <dgm:cxn modelId="{49CBBB13-5033-46CB-A6D8-6D241F03CA8B}" type="presParOf" srcId="{82E4007A-A04D-4B92-8A62-225D93E3A6CB}" destId="{BDCCEAF0-A009-46EE-BCD7-AFAE2D2A0903}" srcOrd="3" destOrd="0" presId="urn:microsoft.com/office/officeart/2005/8/layout/vList2"/>
    <dgm:cxn modelId="{D291D621-2B90-49FB-96C0-522606BE77D5}" type="presParOf" srcId="{82E4007A-A04D-4B92-8A62-225D93E3A6CB}" destId="{210CDAF1-92CF-4E53-9140-378B58094D02}" srcOrd="4" destOrd="0" presId="urn:microsoft.com/office/officeart/2005/8/layout/vList2"/>
    <dgm:cxn modelId="{8FEA670B-05D5-4666-8D99-DF18E63D7932}" type="presParOf" srcId="{82E4007A-A04D-4B92-8A62-225D93E3A6CB}" destId="{DC5CD756-D54C-4A1E-9A15-396DB7B1F340}" srcOrd="5" destOrd="0" presId="urn:microsoft.com/office/officeart/2005/8/layout/vList2"/>
    <dgm:cxn modelId="{D22EEFA4-30A5-45F4-A52D-F050244EC310}" type="presParOf" srcId="{82E4007A-A04D-4B92-8A62-225D93E3A6CB}" destId="{38B6E262-132D-4F12-84F6-C7A0209804DC}"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CEBD481-5665-4332-8508-BAE80F7A84A8}" type="doc">
      <dgm:prSet loTypeId="urn:microsoft.com/office/officeart/2005/8/layout/vList2" loCatId="list" qsTypeId="urn:microsoft.com/office/officeart/2005/8/quickstyle/simple5" qsCatId="simple" csTypeId="urn:microsoft.com/office/officeart/2005/8/colors/accent6_5" csCatId="accent6"/>
      <dgm:spPr/>
      <dgm:t>
        <a:bodyPr/>
        <a:lstStyle/>
        <a:p>
          <a:endParaRPr lang="lv-LV"/>
        </a:p>
      </dgm:t>
    </dgm:pt>
    <dgm:pt modelId="{978E609C-3E28-49FC-BCCA-B97CACC2DE5D}">
      <dgm:prSet/>
      <dgm:spPr/>
      <dgm:t>
        <a:bodyPr/>
        <a:lstStyle/>
        <a:p>
          <a:pPr algn="ctr" rtl="0"/>
          <a:r>
            <a:rPr lang="lv-LV" dirty="0" smtClean="0"/>
            <a:t>Literatūra</a:t>
          </a:r>
          <a:endParaRPr lang="lv-LV" dirty="0"/>
        </a:p>
      </dgm:t>
    </dgm:pt>
    <dgm:pt modelId="{63C0997A-EBAB-4B2E-B546-E04DD8415A9E}" type="parTrans" cxnId="{8EB3EAF2-DF23-4367-9841-1ED127EF9CD7}">
      <dgm:prSet/>
      <dgm:spPr/>
      <dgm:t>
        <a:bodyPr/>
        <a:lstStyle/>
        <a:p>
          <a:endParaRPr lang="lv-LV"/>
        </a:p>
      </dgm:t>
    </dgm:pt>
    <dgm:pt modelId="{0CA80B98-C994-4C4B-A4C9-39EC582C6C0A}" type="sibTrans" cxnId="{8EB3EAF2-DF23-4367-9841-1ED127EF9CD7}">
      <dgm:prSet/>
      <dgm:spPr/>
      <dgm:t>
        <a:bodyPr/>
        <a:lstStyle/>
        <a:p>
          <a:endParaRPr lang="lv-LV"/>
        </a:p>
      </dgm:t>
    </dgm:pt>
    <dgm:pt modelId="{11F15863-E377-44E6-98B4-DA2BAB9412B3}" type="pres">
      <dgm:prSet presAssocID="{FCEBD481-5665-4332-8508-BAE80F7A84A8}" presName="linear" presStyleCnt="0">
        <dgm:presLayoutVars>
          <dgm:animLvl val="lvl"/>
          <dgm:resizeHandles val="exact"/>
        </dgm:presLayoutVars>
      </dgm:prSet>
      <dgm:spPr/>
      <dgm:t>
        <a:bodyPr/>
        <a:lstStyle/>
        <a:p>
          <a:endParaRPr lang="lv-LV"/>
        </a:p>
      </dgm:t>
    </dgm:pt>
    <dgm:pt modelId="{E80B101A-6A20-4B43-A707-4AFD13542B01}" type="pres">
      <dgm:prSet presAssocID="{978E609C-3E28-49FC-BCCA-B97CACC2DE5D}" presName="parentText" presStyleLbl="node1" presStyleIdx="0" presStyleCnt="1">
        <dgm:presLayoutVars>
          <dgm:chMax val="0"/>
          <dgm:bulletEnabled val="1"/>
        </dgm:presLayoutVars>
      </dgm:prSet>
      <dgm:spPr/>
      <dgm:t>
        <a:bodyPr/>
        <a:lstStyle/>
        <a:p>
          <a:endParaRPr lang="lv-LV"/>
        </a:p>
      </dgm:t>
    </dgm:pt>
  </dgm:ptLst>
  <dgm:cxnLst>
    <dgm:cxn modelId="{D18BB0D3-409D-4F84-9FAC-FD090A83F0C7}" type="presOf" srcId="{978E609C-3E28-49FC-BCCA-B97CACC2DE5D}" destId="{E80B101A-6A20-4B43-A707-4AFD13542B01}" srcOrd="0" destOrd="0" presId="urn:microsoft.com/office/officeart/2005/8/layout/vList2"/>
    <dgm:cxn modelId="{21C7CF90-DE26-4471-B8A9-FD371BD592C6}" type="presOf" srcId="{FCEBD481-5665-4332-8508-BAE80F7A84A8}" destId="{11F15863-E377-44E6-98B4-DA2BAB9412B3}" srcOrd="0" destOrd="0" presId="urn:microsoft.com/office/officeart/2005/8/layout/vList2"/>
    <dgm:cxn modelId="{8EB3EAF2-DF23-4367-9841-1ED127EF9CD7}" srcId="{FCEBD481-5665-4332-8508-BAE80F7A84A8}" destId="{978E609C-3E28-49FC-BCCA-B97CACC2DE5D}" srcOrd="0" destOrd="0" parTransId="{63C0997A-EBAB-4B2E-B546-E04DD8415A9E}" sibTransId="{0CA80B98-C994-4C4B-A4C9-39EC582C6C0A}"/>
    <dgm:cxn modelId="{D12FA0B1-7943-472C-B024-38A884895973}" type="presParOf" srcId="{11F15863-E377-44E6-98B4-DA2BAB9412B3}" destId="{E80B101A-6A20-4B43-A707-4AFD13542B0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020FAF-9448-40AE-AE64-B30D0849DF49}" type="doc">
      <dgm:prSet loTypeId="urn:microsoft.com/office/officeart/2005/8/layout/venn1" loCatId="relationship" qsTypeId="urn:microsoft.com/office/officeart/2005/8/quickstyle/simple1#1" qsCatId="simple" csTypeId="urn:microsoft.com/office/officeart/2005/8/colors/accent6_5" csCatId="accent6" phldr="1"/>
      <dgm:spPr/>
      <dgm:t>
        <a:bodyPr/>
        <a:lstStyle/>
        <a:p>
          <a:endParaRPr lang="lv-LV"/>
        </a:p>
      </dgm:t>
    </dgm:pt>
    <dgm:pt modelId="{5E2C645D-2E2F-4A13-8F53-672CFC37E4EC}">
      <dgm:prSet/>
      <dgm:spPr/>
      <dgm:t>
        <a:bodyPr/>
        <a:lstStyle/>
        <a:p>
          <a:pPr rtl="0"/>
          <a:r>
            <a:rPr lang="lv-LV" dirty="0" smtClean="0"/>
            <a:t>tiek traucēta, apgrūtināta vienas puses mērķu sasniegšana</a:t>
          </a:r>
          <a:endParaRPr lang="lv-LV" dirty="0"/>
        </a:p>
      </dgm:t>
    </dgm:pt>
    <dgm:pt modelId="{82EE6074-7D4C-4EF5-ADF6-93848177DA42}" type="parTrans" cxnId="{D6672740-ACF2-468D-8A6D-E3E710BD5728}">
      <dgm:prSet/>
      <dgm:spPr/>
      <dgm:t>
        <a:bodyPr/>
        <a:lstStyle/>
        <a:p>
          <a:endParaRPr lang="lv-LV"/>
        </a:p>
      </dgm:t>
    </dgm:pt>
    <dgm:pt modelId="{59806918-CA88-4EF0-9F8D-866C8AD5BF4C}" type="sibTrans" cxnId="{D6672740-ACF2-468D-8A6D-E3E710BD5728}">
      <dgm:prSet/>
      <dgm:spPr/>
      <dgm:t>
        <a:bodyPr/>
        <a:lstStyle/>
        <a:p>
          <a:endParaRPr lang="lv-LV"/>
        </a:p>
      </dgm:t>
    </dgm:pt>
    <dgm:pt modelId="{B73B49E4-04CA-4175-AD55-D19233FC588F}">
      <dgm:prSet/>
      <dgm:spPr/>
      <dgm:t>
        <a:bodyPr/>
        <a:lstStyle/>
        <a:p>
          <a:pPr rtl="0"/>
          <a:r>
            <a:rPr lang="lv-LV" dirty="0" smtClean="0"/>
            <a:t>savu pienākumu un solījumu nepildīšana</a:t>
          </a:r>
          <a:endParaRPr lang="lv-LV" dirty="0"/>
        </a:p>
      </dgm:t>
    </dgm:pt>
    <dgm:pt modelId="{95EC74EE-C72B-41F2-9A43-0AA03B7A2639}" type="parTrans" cxnId="{16A0D3AE-2E5A-4BEF-B5E4-A54A501C8EE0}">
      <dgm:prSet/>
      <dgm:spPr/>
      <dgm:t>
        <a:bodyPr/>
        <a:lstStyle/>
        <a:p>
          <a:endParaRPr lang="lv-LV"/>
        </a:p>
      </dgm:t>
    </dgm:pt>
    <dgm:pt modelId="{58D8F36C-0E91-4281-A23B-3664E5E918CC}" type="sibTrans" cxnId="{16A0D3AE-2E5A-4BEF-B5E4-A54A501C8EE0}">
      <dgm:prSet/>
      <dgm:spPr/>
      <dgm:t>
        <a:bodyPr/>
        <a:lstStyle/>
        <a:p>
          <a:endParaRPr lang="lv-LV"/>
        </a:p>
      </dgm:t>
    </dgm:pt>
    <dgm:pt modelId="{81E5FECB-29FC-4D22-BC60-0D370F5254C2}">
      <dgm:prSet/>
      <dgm:spPr/>
      <dgm:t>
        <a:bodyPr/>
        <a:lstStyle/>
        <a:p>
          <a:pPr rtl="0"/>
          <a:r>
            <a:rPr lang="lv-LV" dirty="0" smtClean="0"/>
            <a:t>kaut kā piesavināšanās vai novietošana nevēlamā vietā</a:t>
          </a:r>
          <a:endParaRPr lang="lv-LV" dirty="0"/>
        </a:p>
      </dgm:t>
    </dgm:pt>
    <dgm:pt modelId="{CF177740-0FDB-4D35-A2E5-C50F87C1D8FF}" type="parTrans" cxnId="{D29116E3-D196-4DE3-9563-15F8C43A50A6}">
      <dgm:prSet/>
      <dgm:spPr/>
      <dgm:t>
        <a:bodyPr/>
        <a:lstStyle/>
        <a:p>
          <a:endParaRPr lang="lv-LV"/>
        </a:p>
      </dgm:t>
    </dgm:pt>
    <dgm:pt modelId="{A938FAEB-3C24-4350-A288-DDE25EA3FA68}" type="sibTrans" cxnId="{D29116E3-D196-4DE3-9563-15F8C43A50A6}">
      <dgm:prSet/>
      <dgm:spPr/>
      <dgm:t>
        <a:bodyPr/>
        <a:lstStyle/>
        <a:p>
          <a:endParaRPr lang="lv-LV"/>
        </a:p>
      </dgm:t>
    </dgm:pt>
    <dgm:pt modelId="{DA9A36F2-3C97-49B6-9A64-320C271E60D4}">
      <dgm:prSet/>
      <dgm:spPr/>
      <dgm:t>
        <a:bodyPr/>
        <a:lstStyle/>
        <a:p>
          <a:pPr rtl="0"/>
          <a:r>
            <a:rPr lang="lv-LV" dirty="0" smtClean="0"/>
            <a:t>kaitēšana otra mantai vai reputācijai</a:t>
          </a:r>
          <a:endParaRPr lang="lv-LV" dirty="0"/>
        </a:p>
      </dgm:t>
    </dgm:pt>
    <dgm:pt modelId="{F056CE93-1D28-4E16-B838-A212497D98F5}" type="parTrans" cxnId="{2D6DEF0A-ECDF-45F3-ACB7-A2F8FA8A3E91}">
      <dgm:prSet/>
      <dgm:spPr/>
      <dgm:t>
        <a:bodyPr/>
        <a:lstStyle/>
        <a:p>
          <a:endParaRPr lang="lv-LV"/>
        </a:p>
      </dgm:t>
    </dgm:pt>
    <dgm:pt modelId="{06CB17FA-4E90-4523-A2D9-DBB6F95E596E}" type="sibTrans" cxnId="{2D6DEF0A-ECDF-45F3-ACB7-A2F8FA8A3E91}">
      <dgm:prSet/>
      <dgm:spPr/>
      <dgm:t>
        <a:bodyPr/>
        <a:lstStyle/>
        <a:p>
          <a:endParaRPr lang="lv-LV"/>
        </a:p>
      </dgm:t>
    </dgm:pt>
    <dgm:pt modelId="{9A449118-3CEB-44CC-9A10-5C2BF6CFFFA5}">
      <dgm:prSet/>
      <dgm:spPr/>
      <dgm:t>
        <a:bodyPr/>
        <a:lstStyle/>
        <a:p>
          <a:pPr rtl="0"/>
          <a:r>
            <a:rPr lang="lv-LV" dirty="0" smtClean="0"/>
            <a:t>cilvēka cieņas aizskaršana, pazemošana</a:t>
          </a:r>
          <a:endParaRPr lang="lv-LV" dirty="0"/>
        </a:p>
      </dgm:t>
    </dgm:pt>
    <dgm:pt modelId="{A0028095-6962-410D-B8D3-D5F625A6FA28}" type="parTrans" cxnId="{2F87EBC4-E424-4D78-BA15-E3A5893C982A}">
      <dgm:prSet/>
      <dgm:spPr/>
      <dgm:t>
        <a:bodyPr/>
        <a:lstStyle/>
        <a:p>
          <a:endParaRPr lang="lv-LV"/>
        </a:p>
      </dgm:t>
    </dgm:pt>
    <dgm:pt modelId="{F1BA9F88-299E-4F19-9AEA-9B866896465F}" type="sibTrans" cxnId="{2F87EBC4-E424-4D78-BA15-E3A5893C982A}">
      <dgm:prSet/>
      <dgm:spPr/>
      <dgm:t>
        <a:bodyPr/>
        <a:lstStyle/>
        <a:p>
          <a:endParaRPr lang="lv-LV"/>
        </a:p>
      </dgm:t>
    </dgm:pt>
    <dgm:pt modelId="{D1D645BB-58DB-4C0B-9A33-D9E97A7682BE}">
      <dgm:prSet/>
      <dgm:spPr/>
      <dgm:t>
        <a:bodyPr/>
        <a:lstStyle/>
        <a:p>
          <a:pPr rtl="0"/>
          <a:r>
            <a:rPr lang="lv-LV" dirty="0" smtClean="0"/>
            <a:t>piespiešana darīt ko tādu, kas neietilpst viņa pienākumos vai ko viņš nevēlas </a:t>
          </a:r>
          <a:endParaRPr lang="lv-LV" dirty="0"/>
        </a:p>
      </dgm:t>
    </dgm:pt>
    <dgm:pt modelId="{A720B284-37E4-4603-AF12-FD64ACEC5A7A}" type="parTrans" cxnId="{354E4381-5DC7-4C2E-BEC6-37DFB67C1640}">
      <dgm:prSet/>
      <dgm:spPr/>
      <dgm:t>
        <a:bodyPr/>
        <a:lstStyle/>
        <a:p>
          <a:endParaRPr lang="lv-LV"/>
        </a:p>
      </dgm:t>
    </dgm:pt>
    <dgm:pt modelId="{4CB42DA9-15B5-4A7A-A614-41A408DBB45D}" type="sibTrans" cxnId="{354E4381-5DC7-4C2E-BEC6-37DFB67C1640}">
      <dgm:prSet/>
      <dgm:spPr/>
      <dgm:t>
        <a:bodyPr/>
        <a:lstStyle/>
        <a:p>
          <a:endParaRPr lang="lv-LV"/>
        </a:p>
      </dgm:t>
    </dgm:pt>
    <dgm:pt modelId="{23DF00D1-2C21-438A-88FC-B373F67443A7}">
      <dgm:prSet/>
      <dgm:spPr/>
      <dgm:t>
        <a:bodyPr/>
        <a:lstStyle/>
        <a:p>
          <a:pPr rtl="0"/>
          <a:r>
            <a:rPr lang="lv-LV" dirty="0" smtClean="0"/>
            <a:t>fiziska vardarbība </a:t>
          </a:r>
          <a:endParaRPr lang="lv-LV" dirty="0"/>
        </a:p>
      </dgm:t>
    </dgm:pt>
    <dgm:pt modelId="{83738E8F-A208-4F9E-8B48-4B6E0B501107}" type="parTrans" cxnId="{96E7F2EF-D9ED-4F22-BA00-A55F2B3D1928}">
      <dgm:prSet/>
      <dgm:spPr/>
      <dgm:t>
        <a:bodyPr/>
        <a:lstStyle/>
        <a:p>
          <a:endParaRPr lang="lv-LV"/>
        </a:p>
      </dgm:t>
    </dgm:pt>
    <dgm:pt modelId="{D0518E99-6109-40D5-BC2D-6DCEE874F1D6}" type="sibTrans" cxnId="{96E7F2EF-D9ED-4F22-BA00-A55F2B3D1928}">
      <dgm:prSet/>
      <dgm:spPr/>
      <dgm:t>
        <a:bodyPr/>
        <a:lstStyle/>
        <a:p>
          <a:endParaRPr lang="lv-LV"/>
        </a:p>
      </dgm:t>
    </dgm:pt>
    <dgm:pt modelId="{9F6F9C14-6011-4BD8-AD05-92FC7FA64D8D}" type="pres">
      <dgm:prSet presAssocID="{88020FAF-9448-40AE-AE64-B30D0849DF49}" presName="compositeShape" presStyleCnt="0">
        <dgm:presLayoutVars>
          <dgm:chMax val="7"/>
          <dgm:dir/>
          <dgm:resizeHandles val="exact"/>
        </dgm:presLayoutVars>
      </dgm:prSet>
      <dgm:spPr/>
      <dgm:t>
        <a:bodyPr/>
        <a:lstStyle/>
        <a:p>
          <a:endParaRPr lang="lv-LV"/>
        </a:p>
      </dgm:t>
    </dgm:pt>
    <dgm:pt modelId="{3D4E27C9-B967-4832-AA29-B3052B72F6A1}" type="pres">
      <dgm:prSet presAssocID="{5E2C645D-2E2F-4A13-8F53-672CFC37E4EC}" presName="circ1" presStyleLbl="vennNode1" presStyleIdx="0" presStyleCnt="7"/>
      <dgm:spPr/>
    </dgm:pt>
    <dgm:pt modelId="{9F1C106D-85E5-41F2-A8AF-907045966A71}" type="pres">
      <dgm:prSet presAssocID="{5E2C645D-2E2F-4A13-8F53-672CFC37E4EC}" presName="circ1Tx" presStyleLbl="revTx" presStyleIdx="0" presStyleCnt="0">
        <dgm:presLayoutVars>
          <dgm:chMax val="0"/>
          <dgm:chPref val="0"/>
          <dgm:bulletEnabled val="1"/>
        </dgm:presLayoutVars>
      </dgm:prSet>
      <dgm:spPr/>
      <dgm:t>
        <a:bodyPr/>
        <a:lstStyle/>
        <a:p>
          <a:endParaRPr lang="lv-LV"/>
        </a:p>
      </dgm:t>
    </dgm:pt>
    <dgm:pt modelId="{673AE873-0FF2-41F5-A677-94A211A667B4}" type="pres">
      <dgm:prSet presAssocID="{B73B49E4-04CA-4175-AD55-D19233FC588F}" presName="circ2" presStyleLbl="vennNode1" presStyleIdx="1" presStyleCnt="7"/>
      <dgm:spPr/>
    </dgm:pt>
    <dgm:pt modelId="{30FF41ED-6AAE-4477-9213-DB8E2D17D43C}" type="pres">
      <dgm:prSet presAssocID="{B73B49E4-04CA-4175-AD55-D19233FC588F}" presName="circ2Tx" presStyleLbl="revTx" presStyleIdx="0" presStyleCnt="0">
        <dgm:presLayoutVars>
          <dgm:chMax val="0"/>
          <dgm:chPref val="0"/>
          <dgm:bulletEnabled val="1"/>
        </dgm:presLayoutVars>
      </dgm:prSet>
      <dgm:spPr/>
      <dgm:t>
        <a:bodyPr/>
        <a:lstStyle/>
        <a:p>
          <a:endParaRPr lang="lv-LV"/>
        </a:p>
      </dgm:t>
    </dgm:pt>
    <dgm:pt modelId="{B4427CB9-9179-4C78-AC14-A70F96DA6D5E}" type="pres">
      <dgm:prSet presAssocID="{81E5FECB-29FC-4D22-BC60-0D370F5254C2}" presName="circ3" presStyleLbl="vennNode1" presStyleIdx="2" presStyleCnt="7"/>
      <dgm:spPr/>
    </dgm:pt>
    <dgm:pt modelId="{1829C78F-94B5-4137-85EB-50448B799F9D}" type="pres">
      <dgm:prSet presAssocID="{81E5FECB-29FC-4D22-BC60-0D370F5254C2}" presName="circ3Tx" presStyleLbl="revTx" presStyleIdx="0" presStyleCnt="0">
        <dgm:presLayoutVars>
          <dgm:chMax val="0"/>
          <dgm:chPref val="0"/>
          <dgm:bulletEnabled val="1"/>
        </dgm:presLayoutVars>
      </dgm:prSet>
      <dgm:spPr/>
      <dgm:t>
        <a:bodyPr/>
        <a:lstStyle/>
        <a:p>
          <a:endParaRPr lang="lv-LV"/>
        </a:p>
      </dgm:t>
    </dgm:pt>
    <dgm:pt modelId="{A72CF283-561D-4445-895A-E78EF3274F94}" type="pres">
      <dgm:prSet presAssocID="{DA9A36F2-3C97-49B6-9A64-320C271E60D4}" presName="circ4" presStyleLbl="vennNode1" presStyleIdx="3" presStyleCnt="7"/>
      <dgm:spPr/>
    </dgm:pt>
    <dgm:pt modelId="{2F4DD3CA-2911-4DAB-BF45-07CDD8518886}" type="pres">
      <dgm:prSet presAssocID="{DA9A36F2-3C97-49B6-9A64-320C271E60D4}" presName="circ4Tx" presStyleLbl="revTx" presStyleIdx="0" presStyleCnt="0">
        <dgm:presLayoutVars>
          <dgm:chMax val="0"/>
          <dgm:chPref val="0"/>
          <dgm:bulletEnabled val="1"/>
        </dgm:presLayoutVars>
      </dgm:prSet>
      <dgm:spPr/>
      <dgm:t>
        <a:bodyPr/>
        <a:lstStyle/>
        <a:p>
          <a:endParaRPr lang="lv-LV"/>
        </a:p>
      </dgm:t>
    </dgm:pt>
    <dgm:pt modelId="{69CB8807-4801-4FF8-9ADF-1BF6CE777FE2}" type="pres">
      <dgm:prSet presAssocID="{9A449118-3CEB-44CC-9A10-5C2BF6CFFFA5}" presName="circ5" presStyleLbl="vennNode1" presStyleIdx="4" presStyleCnt="7"/>
      <dgm:spPr/>
    </dgm:pt>
    <dgm:pt modelId="{26B4BFA1-5F71-4B44-A1EC-CA6A77E81DD2}" type="pres">
      <dgm:prSet presAssocID="{9A449118-3CEB-44CC-9A10-5C2BF6CFFFA5}" presName="circ5Tx" presStyleLbl="revTx" presStyleIdx="0" presStyleCnt="0">
        <dgm:presLayoutVars>
          <dgm:chMax val="0"/>
          <dgm:chPref val="0"/>
          <dgm:bulletEnabled val="1"/>
        </dgm:presLayoutVars>
      </dgm:prSet>
      <dgm:spPr/>
      <dgm:t>
        <a:bodyPr/>
        <a:lstStyle/>
        <a:p>
          <a:endParaRPr lang="lv-LV"/>
        </a:p>
      </dgm:t>
    </dgm:pt>
    <dgm:pt modelId="{0D47B3CF-A27C-43B9-B83A-763033E3C92D}" type="pres">
      <dgm:prSet presAssocID="{D1D645BB-58DB-4C0B-9A33-D9E97A7682BE}" presName="circ6" presStyleLbl="vennNode1" presStyleIdx="5" presStyleCnt="7"/>
      <dgm:spPr/>
    </dgm:pt>
    <dgm:pt modelId="{1A86BB54-EEDF-4113-9F43-B83A3761FC9E}" type="pres">
      <dgm:prSet presAssocID="{D1D645BB-58DB-4C0B-9A33-D9E97A7682BE}" presName="circ6Tx" presStyleLbl="revTx" presStyleIdx="0" presStyleCnt="0">
        <dgm:presLayoutVars>
          <dgm:chMax val="0"/>
          <dgm:chPref val="0"/>
          <dgm:bulletEnabled val="1"/>
        </dgm:presLayoutVars>
      </dgm:prSet>
      <dgm:spPr/>
      <dgm:t>
        <a:bodyPr/>
        <a:lstStyle/>
        <a:p>
          <a:endParaRPr lang="lv-LV"/>
        </a:p>
      </dgm:t>
    </dgm:pt>
    <dgm:pt modelId="{69220CBD-DCF8-4DF9-84E7-C311C2D78E58}" type="pres">
      <dgm:prSet presAssocID="{23DF00D1-2C21-438A-88FC-B373F67443A7}" presName="circ7" presStyleLbl="vennNode1" presStyleIdx="6" presStyleCnt="7"/>
      <dgm:spPr/>
    </dgm:pt>
    <dgm:pt modelId="{AE3F0471-D94A-4472-846E-D2C259BB2C99}" type="pres">
      <dgm:prSet presAssocID="{23DF00D1-2C21-438A-88FC-B373F67443A7}" presName="circ7Tx" presStyleLbl="revTx" presStyleIdx="0" presStyleCnt="0">
        <dgm:presLayoutVars>
          <dgm:chMax val="0"/>
          <dgm:chPref val="0"/>
          <dgm:bulletEnabled val="1"/>
        </dgm:presLayoutVars>
      </dgm:prSet>
      <dgm:spPr/>
      <dgm:t>
        <a:bodyPr/>
        <a:lstStyle/>
        <a:p>
          <a:endParaRPr lang="lv-LV"/>
        </a:p>
      </dgm:t>
    </dgm:pt>
  </dgm:ptLst>
  <dgm:cxnLst>
    <dgm:cxn modelId="{77B92515-8F3C-475D-B327-62FB6180AF73}" type="presOf" srcId="{B73B49E4-04CA-4175-AD55-D19233FC588F}" destId="{30FF41ED-6AAE-4477-9213-DB8E2D17D43C}" srcOrd="0" destOrd="0" presId="urn:microsoft.com/office/officeart/2005/8/layout/venn1"/>
    <dgm:cxn modelId="{E1B2A13F-37D9-4ABC-B567-65B12B4CF186}" type="presOf" srcId="{23DF00D1-2C21-438A-88FC-B373F67443A7}" destId="{AE3F0471-D94A-4472-846E-D2C259BB2C99}" srcOrd="0" destOrd="0" presId="urn:microsoft.com/office/officeart/2005/8/layout/venn1"/>
    <dgm:cxn modelId="{2D6DEF0A-ECDF-45F3-ACB7-A2F8FA8A3E91}" srcId="{88020FAF-9448-40AE-AE64-B30D0849DF49}" destId="{DA9A36F2-3C97-49B6-9A64-320C271E60D4}" srcOrd="3" destOrd="0" parTransId="{F056CE93-1D28-4E16-B838-A212497D98F5}" sibTransId="{06CB17FA-4E90-4523-A2D9-DBB6F95E596E}"/>
    <dgm:cxn modelId="{90FC5B76-4D38-4A7B-AEF5-FC5702AC019B}" type="presOf" srcId="{88020FAF-9448-40AE-AE64-B30D0849DF49}" destId="{9F6F9C14-6011-4BD8-AD05-92FC7FA64D8D}" srcOrd="0" destOrd="0" presId="urn:microsoft.com/office/officeart/2005/8/layout/venn1"/>
    <dgm:cxn modelId="{96E7F2EF-D9ED-4F22-BA00-A55F2B3D1928}" srcId="{88020FAF-9448-40AE-AE64-B30D0849DF49}" destId="{23DF00D1-2C21-438A-88FC-B373F67443A7}" srcOrd="6" destOrd="0" parTransId="{83738E8F-A208-4F9E-8B48-4B6E0B501107}" sibTransId="{D0518E99-6109-40D5-BC2D-6DCEE874F1D6}"/>
    <dgm:cxn modelId="{354E4381-5DC7-4C2E-BEC6-37DFB67C1640}" srcId="{88020FAF-9448-40AE-AE64-B30D0849DF49}" destId="{D1D645BB-58DB-4C0B-9A33-D9E97A7682BE}" srcOrd="5" destOrd="0" parTransId="{A720B284-37E4-4603-AF12-FD64ACEC5A7A}" sibTransId="{4CB42DA9-15B5-4A7A-A614-41A408DBB45D}"/>
    <dgm:cxn modelId="{16A0D3AE-2E5A-4BEF-B5E4-A54A501C8EE0}" srcId="{88020FAF-9448-40AE-AE64-B30D0849DF49}" destId="{B73B49E4-04CA-4175-AD55-D19233FC588F}" srcOrd="1" destOrd="0" parTransId="{95EC74EE-C72B-41F2-9A43-0AA03B7A2639}" sibTransId="{58D8F36C-0E91-4281-A23B-3664E5E918CC}"/>
    <dgm:cxn modelId="{98666E9D-6195-4846-BC33-9CCBE235DD91}" type="presOf" srcId="{5E2C645D-2E2F-4A13-8F53-672CFC37E4EC}" destId="{9F1C106D-85E5-41F2-A8AF-907045966A71}" srcOrd="0" destOrd="0" presId="urn:microsoft.com/office/officeart/2005/8/layout/venn1"/>
    <dgm:cxn modelId="{D6672740-ACF2-468D-8A6D-E3E710BD5728}" srcId="{88020FAF-9448-40AE-AE64-B30D0849DF49}" destId="{5E2C645D-2E2F-4A13-8F53-672CFC37E4EC}" srcOrd="0" destOrd="0" parTransId="{82EE6074-7D4C-4EF5-ADF6-93848177DA42}" sibTransId="{59806918-CA88-4EF0-9F8D-866C8AD5BF4C}"/>
    <dgm:cxn modelId="{E9795E4E-A4DB-4BB4-AEAA-75A954D89C73}" type="presOf" srcId="{D1D645BB-58DB-4C0B-9A33-D9E97A7682BE}" destId="{1A86BB54-EEDF-4113-9F43-B83A3761FC9E}" srcOrd="0" destOrd="0" presId="urn:microsoft.com/office/officeart/2005/8/layout/venn1"/>
    <dgm:cxn modelId="{FB33353C-9F4A-48EB-ACE3-22A187C9752E}" type="presOf" srcId="{DA9A36F2-3C97-49B6-9A64-320C271E60D4}" destId="{2F4DD3CA-2911-4DAB-BF45-07CDD8518886}" srcOrd="0" destOrd="0" presId="urn:microsoft.com/office/officeart/2005/8/layout/venn1"/>
    <dgm:cxn modelId="{2F87EBC4-E424-4D78-BA15-E3A5893C982A}" srcId="{88020FAF-9448-40AE-AE64-B30D0849DF49}" destId="{9A449118-3CEB-44CC-9A10-5C2BF6CFFFA5}" srcOrd="4" destOrd="0" parTransId="{A0028095-6962-410D-B8D3-D5F625A6FA28}" sibTransId="{F1BA9F88-299E-4F19-9AEA-9B866896465F}"/>
    <dgm:cxn modelId="{D29116E3-D196-4DE3-9563-15F8C43A50A6}" srcId="{88020FAF-9448-40AE-AE64-B30D0849DF49}" destId="{81E5FECB-29FC-4D22-BC60-0D370F5254C2}" srcOrd="2" destOrd="0" parTransId="{CF177740-0FDB-4D35-A2E5-C50F87C1D8FF}" sibTransId="{A938FAEB-3C24-4350-A288-DDE25EA3FA68}"/>
    <dgm:cxn modelId="{D49E169F-53C9-4442-ABC2-4F3DAEB6C96E}" type="presOf" srcId="{9A449118-3CEB-44CC-9A10-5C2BF6CFFFA5}" destId="{26B4BFA1-5F71-4B44-A1EC-CA6A77E81DD2}" srcOrd="0" destOrd="0" presId="urn:microsoft.com/office/officeart/2005/8/layout/venn1"/>
    <dgm:cxn modelId="{03972942-9235-416E-8817-0C4C9C861C9E}" type="presOf" srcId="{81E5FECB-29FC-4D22-BC60-0D370F5254C2}" destId="{1829C78F-94B5-4137-85EB-50448B799F9D}" srcOrd="0" destOrd="0" presId="urn:microsoft.com/office/officeart/2005/8/layout/venn1"/>
    <dgm:cxn modelId="{CE322699-8FCB-4D4D-A1E4-0BE423586347}" type="presParOf" srcId="{9F6F9C14-6011-4BD8-AD05-92FC7FA64D8D}" destId="{3D4E27C9-B967-4832-AA29-B3052B72F6A1}" srcOrd="0" destOrd="0" presId="urn:microsoft.com/office/officeart/2005/8/layout/venn1"/>
    <dgm:cxn modelId="{2DC1BE32-8E68-48BE-BF52-7FCB877E04F9}" type="presParOf" srcId="{9F6F9C14-6011-4BD8-AD05-92FC7FA64D8D}" destId="{9F1C106D-85E5-41F2-A8AF-907045966A71}" srcOrd="1" destOrd="0" presId="urn:microsoft.com/office/officeart/2005/8/layout/venn1"/>
    <dgm:cxn modelId="{2EC5D5EA-6353-4165-990A-7E0D95E20671}" type="presParOf" srcId="{9F6F9C14-6011-4BD8-AD05-92FC7FA64D8D}" destId="{673AE873-0FF2-41F5-A677-94A211A667B4}" srcOrd="2" destOrd="0" presId="urn:microsoft.com/office/officeart/2005/8/layout/venn1"/>
    <dgm:cxn modelId="{16CD2A29-8EEE-4F08-BC17-7B527CC15AC3}" type="presParOf" srcId="{9F6F9C14-6011-4BD8-AD05-92FC7FA64D8D}" destId="{30FF41ED-6AAE-4477-9213-DB8E2D17D43C}" srcOrd="3" destOrd="0" presId="urn:microsoft.com/office/officeart/2005/8/layout/venn1"/>
    <dgm:cxn modelId="{11CF1060-F0F7-4E84-9D9F-6EB0E186D594}" type="presParOf" srcId="{9F6F9C14-6011-4BD8-AD05-92FC7FA64D8D}" destId="{B4427CB9-9179-4C78-AC14-A70F96DA6D5E}" srcOrd="4" destOrd="0" presId="urn:microsoft.com/office/officeart/2005/8/layout/venn1"/>
    <dgm:cxn modelId="{F0AE6C81-0036-4193-B4A2-D25232B3F411}" type="presParOf" srcId="{9F6F9C14-6011-4BD8-AD05-92FC7FA64D8D}" destId="{1829C78F-94B5-4137-85EB-50448B799F9D}" srcOrd="5" destOrd="0" presId="urn:microsoft.com/office/officeart/2005/8/layout/venn1"/>
    <dgm:cxn modelId="{50E9019B-C541-48C5-AB92-1FD49600CD08}" type="presParOf" srcId="{9F6F9C14-6011-4BD8-AD05-92FC7FA64D8D}" destId="{A72CF283-561D-4445-895A-E78EF3274F94}" srcOrd="6" destOrd="0" presId="urn:microsoft.com/office/officeart/2005/8/layout/venn1"/>
    <dgm:cxn modelId="{1DD6A7A6-A530-4C92-B651-22939DDA57B5}" type="presParOf" srcId="{9F6F9C14-6011-4BD8-AD05-92FC7FA64D8D}" destId="{2F4DD3CA-2911-4DAB-BF45-07CDD8518886}" srcOrd="7" destOrd="0" presId="urn:microsoft.com/office/officeart/2005/8/layout/venn1"/>
    <dgm:cxn modelId="{49B10562-C9B8-4398-BB42-7713FDED82D9}" type="presParOf" srcId="{9F6F9C14-6011-4BD8-AD05-92FC7FA64D8D}" destId="{69CB8807-4801-4FF8-9ADF-1BF6CE777FE2}" srcOrd="8" destOrd="0" presId="urn:microsoft.com/office/officeart/2005/8/layout/venn1"/>
    <dgm:cxn modelId="{1ECEA7AD-38C3-4F7B-94AF-3D9D7CEE8D78}" type="presParOf" srcId="{9F6F9C14-6011-4BD8-AD05-92FC7FA64D8D}" destId="{26B4BFA1-5F71-4B44-A1EC-CA6A77E81DD2}" srcOrd="9" destOrd="0" presId="urn:microsoft.com/office/officeart/2005/8/layout/venn1"/>
    <dgm:cxn modelId="{9BA74419-9540-4A3D-893C-D750A2732FEE}" type="presParOf" srcId="{9F6F9C14-6011-4BD8-AD05-92FC7FA64D8D}" destId="{0D47B3CF-A27C-43B9-B83A-763033E3C92D}" srcOrd="10" destOrd="0" presId="urn:microsoft.com/office/officeart/2005/8/layout/venn1"/>
    <dgm:cxn modelId="{75C783ED-946A-445F-9D05-D3B0301E51C7}" type="presParOf" srcId="{9F6F9C14-6011-4BD8-AD05-92FC7FA64D8D}" destId="{1A86BB54-EEDF-4113-9F43-B83A3761FC9E}" srcOrd="11" destOrd="0" presId="urn:microsoft.com/office/officeart/2005/8/layout/venn1"/>
    <dgm:cxn modelId="{8A7B5E24-229B-4EFA-9863-4020BD701407}" type="presParOf" srcId="{9F6F9C14-6011-4BD8-AD05-92FC7FA64D8D}" destId="{69220CBD-DCF8-4DF9-84E7-C311C2D78E58}" srcOrd="12" destOrd="0" presId="urn:microsoft.com/office/officeart/2005/8/layout/venn1"/>
    <dgm:cxn modelId="{3BED7BA9-ED06-4A8B-A38D-A89421840E20}" type="presParOf" srcId="{9F6F9C14-6011-4BD8-AD05-92FC7FA64D8D}" destId="{AE3F0471-D94A-4472-846E-D2C259BB2C99}"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447B42-472E-4A8D-B069-65D48B39DAC9}" type="doc">
      <dgm:prSet loTypeId="urn:microsoft.com/office/officeart/2005/8/layout/vList2" loCatId="list" qsTypeId="urn:microsoft.com/office/officeart/2005/8/quickstyle/simple5" qsCatId="simple" csTypeId="urn:microsoft.com/office/officeart/2005/8/colors/accent6_5" csCatId="accent6"/>
      <dgm:spPr/>
      <dgm:t>
        <a:bodyPr/>
        <a:lstStyle/>
        <a:p>
          <a:endParaRPr lang="lv-LV"/>
        </a:p>
      </dgm:t>
    </dgm:pt>
    <dgm:pt modelId="{371251A9-39E6-40A1-966B-13A20C70A7A8}">
      <dgm:prSet/>
      <dgm:spPr/>
      <dgm:t>
        <a:bodyPr/>
        <a:lstStyle/>
        <a:p>
          <a:pPr algn="ctr" rtl="0"/>
          <a:r>
            <a:rPr lang="lv-LV" dirty="0" smtClean="0"/>
            <a:t>Konflikta norise</a:t>
          </a:r>
          <a:endParaRPr lang="lv-LV" dirty="0"/>
        </a:p>
      </dgm:t>
    </dgm:pt>
    <dgm:pt modelId="{A6970220-B713-4890-8B0D-9E19225F37CE}" type="parTrans" cxnId="{838C7281-C7B7-4285-9C83-0F55191A4310}">
      <dgm:prSet/>
      <dgm:spPr/>
      <dgm:t>
        <a:bodyPr/>
        <a:lstStyle/>
        <a:p>
          <a:endParaRPr lang="lv-LV"/>
        </a:p>
      </dgm:t>
    </dgm:pt>
    <dgm:pt modelId="{DCB6AAD3-ABB7-44BC-A09B-C76ADFE173D6}" type="sibTrans" cxnId="{838C7281-C7B7-4285-9C83-0F55191A4310}">
      <dgm:prSet/>
      <dgm:spPr/>
      <dgm:t>
        <a:bodyPr/>
        <a:lstStyle/>
        <a:p>
          <a:endParaRPr lang="lv-LV"/>
        </a:p>
      </dgm:t>
    </dgm:pt>
    <dgm:pt modelId="{85A35E49-5B46-4BB1-A16B-F8E883547A5C}" type="pres">
      <dgm:prSet presAssocID="{DC447B42-472E-4A8D-B069-65D48B39DAC9}" presName="linear" presStyleCnt="0">
        <dgm:presLayoutVars>
          <dgm:animLvl val="lvl"/>
          <dgm:resizeHandles val="exact"/>
        </dgm:presLayoutVars>
      </dgm:prSet>
      <dgm:spPr/>
      <dgm:t>
        <a:bodyPr/>
        <a:lstStyle/>
        <a:p>
          <a:endParaRPr lang="lv-LV"/>
        </a:p>
      </dgm:t>
    </dgm:pt>
    <dgm:pt modelId="{022533C5-FB2D-4F41-A26F-720298D3F625}" type="pres">
      <dgm:prSet presAssocID="{371251A9-39E6-40A1-966B-13A20C70A7A8}" presName="parentText" presStyleLbl="node1" presStyleIdx="0" presStyleCnt="1">
        <dgm:presLayoutVars>
          <dgm:chMax val="0"/>
          <dgm:bulletEnabled val="1"/>
        </dgm:presLayoutVars>
      </dgm:prSet>
      <dgm:spPr/>
      <dgm:t>
        <a:bodyPr/>
        <a:lstStyle/>
        <a:p>
          <a:endParaRPr lang="lv-LV"/>
        </a:p>
      </dgm:t>
    </dgm:pt>
  </dgm:ptLst>
  <dgm:cxnLst>
    <dgm:cxn modelId="{3D397984-3FDF-4A8F-AAF7-850A0BC06910}" type="presOf" srcId="{371251A9-39E6-40A1-966B-13A20C70A7A8}" destId="{022533C5-FB2D-4F41-A26F-720298D3F625}" srcOrd="0" destOrd="0" presId="urn:microsoft.com/office/officeart/2005/8/layout/vList2"/>
    <dgm:cxn modelId="{77FF6D4C-9014-4A8D-B8E5-5C16DA680360}" type="presOf" srcId="{DC447B42-472E-4A8D-B069-65D48B39DAC9}" destId="{85A35E49-5B46-4BB1-A16B-F8E883547A5C}" srcOrd="0" destOrd="0" presId="urn:microsoft.com/office/officeart/2005/8/layout/vList2"/>
    <dgm:cxn modelId="{838C7281-C7B7-4285-9C83-0F55191A4310}" srcId="{DC447B42-472E-4A8D-B069-65D48B39DAC9}" destId="{371251A9-39E6-40A1-966B-13A20C70A7A8}" srcOrd="0" destOrd="0" parTransId="{A6970220-B713-4890-8B0D-9E19225F37CE}" sibTransId="{DCB6AAD3-ABB7-44BC-A09B-C76ADFE173D6}"/>
    <dgm:cxn modelId="{F1F701CB-3251-4DBD-B28C-A1032F344895}" type="presParOf" srcId="{85A35E49-5B46-4BB1-A16B-F8E883547A5C}" destId="{022533C5-FB2D-4F41-A26F-720298D3F62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CE8717-59F1-487D-B1D0-D25BB040DE3E}" type="doc">
      <dgm:prSet loTypeId="urn:microsoft.com/office/officeart/2005/8/layout/chart3" loCatId="relationship" qsTypeId="urn:microsoft.com/office/officeart/2005/8/quickstyle/3d1" qsCatId="3D" csTypeId="urn:microsoft.com/office/officeart/2005/8/colors/accent0_1" csCatId="mainScheme" phldr="1"/>
      <dgm:spPr/>
      <dgm:t>
        <a:bodyPr/>
        <a:lstStyle/>
        <a:p>
          <a:endParaRPr lang="lv-LV"/>
        </a:p>
      </dgm:t>
    </dgm:pt>
    <dgm:pt modelId="{108AD98E-CE65-4259-9DE9-B3E92300BFD9}">
      <dgm:prSet custT="1"/>
      <dgm:spPr/>
      <dgm:t>
        <a:bodyPr/>
        <a:lstStyle/>
        <a:p>
          <a:pPr rtl="0"/>
          <a:r>
            <a:rPr lang="lv-LV" sz="1300" dirty="0" smtClean="0"/>
            <a:t>Informēšana – vismaz viens no dalībniekiem paziņo otram ko jaunu par savām jūtām, pārdzīvojumiem, situācijas uztveri.</a:t>
          </a:r>
          <a:endParaRPr lang="lv-LV" sz="1300" dirty="0"/>
        </a:p>
      </dgm:t>
    </dgm:pt>
    <dgm:pt modelId="{FAD5CB3C-BA36-49E2-BC37-8E0DF67FF152}" type="parTrans" cxnId="{796FD8C8-FBC6-46C5-8778-AA77C5F6E453}">
      <dgm:prSet/>
      <dgm:spPr/>
      <dgm:t>
        <a:bodyPr/>
        <a:lstStyle/>
        <a:p>
          <a:endParaRPr lang="lv-LV"/>
        </a:p>
      </dgm:t>
    </dgm:pt>
    <dgm:pt modelId="{CDE8A063-5DF2-479D-8844-1A194138A3F3}" type="sibTrans" cxnId="{796FD8C8-FBC6-46C5-8778-AA77C5F6E453}">
      <dgm:prSet/>
      <dgm:spPr/>
      <dgm:t>
        <a:bodyPr/>
        <a:lstStyle/>
        <a:p>
          <a:endParaRPr lang="lv-LV"/>
        </a:p>
      </dgm:t>
    </dgm:pt>
    <dgm:pt modelId="{EA9D6923-A69B-4B18-B1BE-8C401A7F208F}">
      <dgm:prSet/>
      <dgm:spPr/>
      <dgm:t>
        <a:bodyPr/>
        <a:lstStyle/>
        <a:p>
          <a:pPr rtl="0"/>
          <a:r>
            <a:rPr lang="lv-LV" i="1" dirty="0" smtClean="0"/>
            <a:t>„Izreaģēšana” </a:t>
          </a:r>
          <a:r>
            <a:rPr lang="lv-LV" dirty="0" smtClean="0"/>
            <a:t>– partneri atbrīvojas no sasprindzinājuma, negatīvām emocijām.</a:t>
          </a:r>
          <a:endParaRPr lang="lv-LV" dirty="0"/>
        </a:p>
      </dgm:t>
    </dgm:pt>
    <dgm:pt modelId="{3B26F188-BF7C-470B-A9B9-F822EF9B3584}" type="parTrans" cxnId="{20BF849B-A8AC-41AE-843D-A7C1A4CA1864}">
      <dgm:prSet/>
      <dgm:spPr/>
      <dgm:t>
        <a:bodyPr/>
        <a:lstStyle/>
        <a:p>
          <a:endParaRPr lang="lv-LV"/>
        </a:p>
      </dgm:t>
    </dgm:pt>
    <dgm:pt modelId="{EC85D2CF-9F7A-4C0D-A0A8-40EDB6100141}" type="sibTrans" cxnId="{20BF849B-A8AC-41AE-843D-A7C1A4CA1864}">
      <dgm:prSet/>
      <dgm:spPr/>
      <dgm:t>
        <a:bodyPr/>
        <a:lstStyle/>
        <a:p>
          <a:endParaRPr lang="lv-LV"/>
        </a:p>
      </dgm:t>
    </dgm:pt>
    <dgm:pt modelId="{0EB2C94B-06FF-4736-B222-8583A13E1DEF}">
      <dgm:prSet/>
      <dgm:spPr/>
      <dgm:t>
        <a:bodyPr/>
        <a:lstStyle/>
        <a:p>
          <a:pPr rtl="0"/>
          <a:r>
            <a:rPr lang="lv-LV" i="1" dirty="0" smtClean="0"/>
            <a:t>Satuvināšanās</a:t>
          </a:r>
          <a:r>
            <a:rPr lang="lv-LV" dirty="0" smtClean="0"/>
            <a:t> – uzlabojas psiholoģiskā atmosfēra, nav aizvainojuma.</a:t>
          </a:r>
          <a:endParaRPr lang="lv-LV" dirty="0"/>
        </a:p>
      </dgm:t>
    </dgm:pt>
    <dgm:pt modelId="{F03C7142-6102-47B3-898F-3D37EF062072}" type="parTrans" cxnId="{2165AF28-1DDB-4764-83FF-AC87B421AC32}">
      <dgm:prSet/>
      <dgm:spPr/>
      <dgm:t>
        <a:bodyPr/>
        <a:lstStyle/>
        <a:p>
          <a:endParaRPr lang="lv-LV"/>
        </a:p>
      </dgm:t>
    </dgm:pt>
    <dgm:pt modelId="{95396C1E-11BC-412D-B167-B927DC431C3B}" type="sibTrans" cxnId="{2165AF28-1DDB-4764-83FF-AC87B421AC32}">
      <dgm:prSet/>
      <dgm:spPr/>
      <dgm:t>
        <a:bodyPr/>
        <a:lstStyle/>
        <a:p>
          <a:endParaRPr lang="lv-LV"/>
        </a:p>
      </dgm:t>
    </dgm:pt>
    <dgm:pt modelId="{7BD6C86F-632E-4870-BA05-F8CEEE9F3E1A}">
      <dgm:prSet custT="1"/>
      <dgm:spPr/>
      <dgm:t>
        <a:bodyPr/>
        <a:lstStyle/>
        <a:p>
          <a:pPr rtl="0"/>
          <a:r>
            <a:rPr lang="lv-LV" sz="1300" i="1" dirty="0" smtClean="0"/>
            <a:t>Izlabošana</a:t>
          </a:r>
          <a:r>
            <a:rPr lang="lv-LV" sz="1300" dirty="0" smtClean="0"/>
            <a:t> – problēma tiek atrisinata tā, ka šāda situācija nakotnē vairs neatkārtojas.</a:t>
          </a:r>
          <a:endParaRPr lang="lv-LV" sz="1300" dirty="0"/>
        </a:p>
      </dgm:t>
    </dgm:pt>
    <dgm:pt modelId="{80AC85E4-54FD-4052-B4C4-9843D5B19A2A}" type="parTrans" cxnId="{2C2F4AC0-490C-472B-8475-545D8480CBFF}">
      <dgm:prSet/>
      <dgm:spPr/>
      <dgm:t>
        <a:bodyPr/>
        <a:lstStyle/>
        <a:p>
          <a:endParaRPr lang="lv-LV"/>
        </a:p>
      </dgm:t>
    </dgm:pt>
    <dgm:pt modelId="{D361A46A-2865-4C84-A51D-EB72D240A72A}" type="sibTrans" cxnId="{2C2F4AC0-490C-472B-8475-545D8480CBFF}">
      <dgm:prSet/>
      <dgm:spPr/>
      <dgm:t>
        <a:bodyPr/>
        <a:lstStyle/>
        <a:p>
          <a:endParaRPr lang="lv-LV"/>
        </a:p>
      </dgm:t>
    </dgm:pt>
    <dgm:pt modelId="{A423E506-9EF1-4576-B2A4-0848CCDABC41}" type="pres">
      <dgm:prSet presAssocID="{98CE8717-59F1-487D-B1D0-D25BB040DE3E}" presName="compositeShape" presStyleCnt="0">
        <dgm:presLayoutVars>
          <dgm:chMax val="7"/>
          <dgm:dir/>
          <dgm:resizeHandles val="exact"/>
        </dgm:presLayoutVars>
      </dgm:prSet>
      <dgm:spPr/>
      <dgm:t>
        <a:bodyPr/>
        <a:lstStyle/>
        <a:p>
          <a:endParaRPr lang="lv-LV"/>
        </a:p>
      </dgm:t>
    </dgm:pt>
    <dgm:pt modelId="{AED9B36D-702E-41F1-8A33-34E5449ED760}" type="pres">
      <dgm:prSet presAssocID="{98CE8717-59F1-487D-B1D0-D25BB040DE3E}" presName="wedge1" presStyleLbl="node1" presStyleIdx="0" presStyleCnt="4" custScaleX="103789" custScaleY="94318" custLinFactNeighborX="-2299" custLinFactNeighborY="-2403"/>
      <dgm:spPr/>
      <dgm:t>
        <a:bodyPr/>
        <a:lstStyle/>
        <a:p>
          <a:endParaRPr lang="lv-LV"/>
        </a:p>
      </dgm:t>
    </dgm:pt>
    <dgm:pt modelId="{39CD1B53-BE17-4FBA-BB2C-0DB24D4FF80C}" type="pres">
      <dgm:prSet presAssocID="{98CE8717-59F1-487D-B1D0-D25BB040DE3E}" presName="wedge1Tx" presStyleLbl="node1" presStyleIdx="0" presStyleCnt="4">
        <dgm:presLayoutVars>
          <dgm:chMax val="0"/>
          <dgm:chPref val="0"/>
          <dgm:bulletEnabled val="1"/>
        </dgm:presLayoutVars>
      </dgm:prSet>
      <dgm:spPr/>
      <dgm:t>
        <a:bodyPr/>
        <a:lstStyle/>
        <a:p>
          <a:endParaRPr lang="lv-LV"/>
        </a:p>
      </dgm:t>
    </dgm:pt>
    <dgm:pt modelId="{4F1ECB82-C044-4184-82DC-178479C14F17}" type="pres">
      <dgm:prSet presAssocID="{98CE8717-59F1-487D-B1D0-D25BB040DE3E}" presName="wedge2" presStyleLbl="node1" presStyleIdx="1" presStyleCnt="4" custLinFactNeighborX="2862" custLinFactNeighborY="2380"/>
      <dgm:spPr/>
      <dgm:t>
        <a:bodyPr/>
        <a:lstStyle/>
        <a:p>
          <a:endParaRPr lang="lv-LV"/>
        </a:p>
      </dgm:t>
    </dgm:pt>
    <dgm:pt modelId="{177134B6-E75B-4796-8C25-F5E9DDE49B39}" type="pres">
      <dgm:prSet presAssocID="{98CE8717-59F1-487D-B1D0-D25BB040DE3E}" presName="wedge2Tx" presStyleLbl="node1" presStyleIdx="1" presStyleCnt="4">
        <dgm:presLayoutVars>
          <dgm:chMax val="0"/>
          <dgm:chPref val="0"/>
          <dgm:bulletEnabled val="1"/>
        </dgm:presLayoutVars>
      </dgm:prSet>
      <dgm:spPr/>
      <dgm:t>
        <a:bodyPr/>
        <a:lstStyle/>
        <a:p>
          <a:endParaRPr lang="lv-LV"/>
        </a:p>
      </dgm:t>
    </dgm:pt>
    <dgm:pt modelId="{F1E0CF67-6988-42AD-B339-6FAE510B3F4C}" type="pres">
      <dgm:prSet presAssocID="{98CE8717-59F1-487D-B1D0-D25BB040DE3E}" presName="wedge3" presStyleLbl="node1" presStyleIdx="2" presStyleCnt="4" custLinFactNeighborX="-6608" custLinFactNeighborY="2380"/>
      <dgm:spPr/>
      <dgm:t>
        <a:bodyPr/>
        <a:lstStyle/>
        <a:p>
          <a:endParaRPr lang="lv-LV"/>
        </a:p>
      </dgm:t>
    </dgm:pt>
    <dgm:pt modelId="{EE1842AA-3F06-4014-9BBB-08E4A6E58084}" type="pres">
      <dgm:prSet presAssocID="{98CE8717-59F1-487D-B1D0-D25BB040DE3E}" presName="wedge3Tx" presStyleLbl="node1" presStyleIdx="2" presStyleCnt="4">
        <dgm:presLayoutVars>
          <dgm:chMax val="0"/>
          <dgm:chPref val="0"/>
          <dgm:bulletEnabled val="1"/>
        </dgm:presLayoutVars>
      </dgm:prSet>
      <dgm:spPr/>
      <dgm:t>
        <a:bodyPr/>
        <a:lstStyle/>
        <a:p>
          <a:endParaRPr lang="lv-LV"/>
        </a:p>
      </dgm:t>
    </dgm:pt>
    <dgm:pt modelId="{DCB214F6-96B6-4B74-8F9E-F31D295D3727}" type="pres">
      <dgm:prSet presAssocID="{98CE8717-59F1-487D-B1D0-D25BB040DE3E}" presName="wedge4" presStyleLbl="node1" presStyleIdx="3" presStyleCnt="4" custLinFactNeighborX="-6608" custLinFactNeighborY="-5197"/>
      <dgm:spPr/>
      <dgm:t>
        <a:bodyPr/>
        <a:lstStyle/>
        <a:p>
          <a:endParaRPr lang="lv-LV"/>
        </a:p>
      </dgm:t>
    </dgm:pt>
    <dgm:pt modelId="{92DE1D2B-CDAE-4716-AC5D-784591D00C51}" type="pres">
      <dgm:prSet presAssocID="{98CE8717-59F1-487D-B1D0-D25BB040DE3E}" presName="wedge4Tx" presStyleLbl="node1" presStyleIdx="3" presStyleCnt="4">
        <dgm:presLayoutVars>
          <dgm:chMax val="0"/>
          <dgm:chPref val="0"/>
          <dgm:bulletEnabled val="1"/>
        </dgm:presLayoutVars>
      </dgm:prSet>
      <dgm:spPr/>
      <dgm:t>
        <a:bodyPr/>
        <a:lstStyle/>
        <a:p>
          <a:endParaRPr lang="lv-LV"/>
        </a:p>
      </dgm:t>
    </dgm:pt>
  </dgm:ptLst>
  <dgm:cxnLst>
    <dgm:cxn modelId="{2165AF28-1DDB-4764-83FF-AC87B421AC32}" srcId="{98CE8717-59F1-487D-B1D0-D25BB040DE3E}" destId="{0EB2C94B-06FF-4736-B222-8583A13E1DEF}" srcOrd="2" destOrd="0" parTransId="{F03C7142-6102-47B3-898F-3D37EF062072}" sibTransId="{95396C1E-11BC-412D-B167-B927DC431C3B}"/>
    <dgm:cxn modelId="{E8D0AE6F-0276-410F-8E93-932BC4C8A06C}" type="presOf" srcId="{7BD6C86F-632E-4870-BA05-F8CEEE9F3E1A}" destId="{92DE1D2B-CDAE-4716-AC5D-784591D00C51}" srcOrd="1" destOrd="0" presId="urn:microsoft.com/office/officeart/2005/8/layout/chart3"/>
    <dgm:cxn modelId="{8F887A9B-2E64-4C4C-B7A1-1588CC065B40}" type="presOf" srcId="{98CE8717-59F1-487D-B1D0-D25BB040DE3E}" destId="{A423E506-9EF1-4576-B2A4-0848CCDABC41}" srcOrd="0" destOrd="0" presId="urn:microsoft.com/office/officeart/2005/8/layout/chart3"/>
    <dgm:cxn modelId="{8CEEE709-C15A-43E6-9EF0-6961B99CE4F1}" type="presOf" srcId="{EA9D6923-A69B-4B18-B1BE-8C401A7F208F}" destId="{4F1ECB82-C044-4184-82DC-178479C14F17}" srcOrd="0" destOrd="0" presId="urn:microsoft.com/office/officeart/2005/8/layout/chart3"/>
    <dgm:cxn modelId="{4673303D-AD80-41EA-A9A2-9768A9809900}" type="presOf" srcId="{108AD98E-CE65-4259-9DE9-B3E92300BFD9}" destId="{39CD1B53-BE17-4FBA-BB2C-0DB24D4FF80C}" srcOrd="1" destOrd="0" presId="urn:microsoft.com/office/officeart/2005/8/layout/chart3"/>
    <dgm:cxn modelId="{20BF849B-A8AC-41AE-843D-A7C1A4CA1864}" srcId="{98CE8717-59F1-487D-B1D0-D25BB040DE3E}" destId="{EA9D6923-A69B-4B18-B1BE-8C401A7F208F}" srcOrd="1" destOrd="0" parTransId="{3B26F188-BF7C-470B-A9B9-F822EF9B3584}" sibTransId="{EC85D2CF-9F7A-4C0D-A0A8-40EDB6100141}"/>
    <dgm:cxn modelId="{E96F4DF2-DF3D-4E69-A8A4-9EEC27B6A497}" type="presOf" srcId="{108AD98E-CE65-4259-9DE9-B3E92300BFD9}" destId="{AED9B36D-702E-41F1-8A33-34E5449ED760}" srcOrd="0" destOrd="0" presId="urn:microsoft.com/office/officeart/2005/8/layout/chart3"/>
    <dgm:cxn modelId="{6823184F-7FF3-40C9-AFBC-7208B19D83D1}" type="presOf" srcId="{0EB2C94B-06FF-4736-B222-8583A13E1DEF}" destId="{F1E0CF67-6988-42AD-B339-6FAE510B3F4C}" srcOrd="0" destOrd="0" presId="urn:microsoft.com/office/officeart/2005/8/layout/chart3"/>
    <dgm:cxn modelId="{2C2F4AC0-490C-472B-8475-545D8480CBFF}" srcId="{98CE8717-59F1-487D-B1D0-D25BB040DE3E}" destId="{7BD6C86F-632E-4870-BA05-F8CEEE9F3E1A}" srcOrd="3" destOrd="0" parTransId="{80AC85E4-54FD-4052-B4C4-9843D5B19A2A}" sibTransId="{D361A46A-2865-4C84-A51D-EB72D240A72A}"/>
    <dgm:cxn modelId="{B894A654-7548-4FC9-884A-0DC89FBC6BA5}" type="presOf" srcId="{0EB2C94B-06FF-4736-B222-8583A13E1DEF}" destId="{EE1842AA-3F06-4014-9BBB-08E4A6E58084}" srcOrd="1" destOrd="0" presId="urn:microsoft.com/office/officeart/2005/8/layout/chart3"/>
    <dgm:cxn modelId="{796FD8C8-FBC6-46C5-8778-AA77C5F6E453}" srcId="{98CE8717-59F1-487D-B1D0-D25BB040DE3E}" destId="{108AD98E-CE65-4259-9DE9-B3E92300BFD9}" srcOrd="0" destOrd="0" parTransId="{FAD5CB3C-BA36-49E2-BC37-8E0DF67FF152}" sibTransId="{CDE8A063-5DF2-479D-8844-1A194138A3F3}"/>
    <dgm:cxn modelId="{6CA48265-BEC7-4F58-ABA6-369F69B044BC}" type="presOf" srcId="{7BD6C86F-632E-4870-BA05-F8CEEE9F3E1A}" destId="{DCB214F6-96B6-4B74-8F9E-F31D295D3727}" srcOrd="0" destOrd="0" presId="urn:microsoft.com/office/officeart/2005/8/layout/chart3"/>
    <dgm:cxn modelId="{82F3BD9C-B1BD-4BE4-8B7F-55EF9F58A6C1}" type="presOf" srcId="{EA9D6923-A69B-4B18-B1BE-8C401A7F208F}" destId="{177134B6-E75B-4796-8C25-F5E9DDE49B39}" srcOrd="1" destOrd="0" presId="urn:microsoft.com/office/officeart/2005/8/layout/chart3"/>
    <dgm:cxn modelId="{EF394469-C36E-41C4-99DB-FB696D8EB307}" type="presParOf" srcId="{A423E506-9EF1-4576-B2A4-0848CCDABC41}" destId="{AED9B36D-702E-41F1-8A33-34E5449ED760}" srcOrd="0" destOrd="0" presId="urn:microsoft.com/office/officeart/2005/8/layout/chart3"/>
    <dgm:cxn modelId="{20B61EE3-3B24-43DD-B81E-995D06DD8CAE}" type="presParOf" srcId="{A423E506-9EF1-4576-B2A4-0848CCDABC41}" destId="{39CD1B53-BE17-4FBA-BB2C-0DB24D4FF80C}" srcOrd="1" destOrd="0" presId="urn:microsoft.com/office/officeart/2005/8/layout/chart3"/>
    <dgm:cxn modelId="{9C489D76-4A65-4DD1-93C3-5B2E02AD581B}" type="presParOf" srcId="{A423E506-9EF1-4576-B2A4-0848CCDABC41}" destId="{4F1ECB82-C044-4184-82DC-178479C14F17}" srcOrd="2" destOrd="0" presId="urn:microsoft.com/office/officeart/2005/8/layout/chart3"/>
    <dgm:cxn modelId="{0DDE21F1-C6D2-436A-9A2C-F4C49CD9C2AB}" type="presParOf" srcId="{A423E506-9EF1-4576-B2A4-0848CCDABC41}" destId="{177134B6-E75B-4796-8C25-F5E9DDE49B39}" srcOrd="3" destOrd="0" presId="urn:microsoft.com/office/officeart/2005/8/layout/chart3"/>
    <dgm:cxn modelId="{3CA4A712-572C-4462-AAD4-F4A7854910BD}" type="presParOf" srcId="{A423E506-9EF1-4576-B2A4-0848CCDABC41}" destId="{F1E0CF67-6988-42AD-B339-6FAE510B3F4C}" srcOrd="4" destOrd="0" presId="urn:microsoft.com/office/officeart/2005/8/layout/chart3"/>
    <dgm:cxn modelId="{4C93DB6B-242D-44E6-8D59-ACAD9735D99F}" type="presParOf" srcId="{A423E506-9EF1-4576-B2A4-0848CCDABC41}" destId="{EE1842AA-3F06-4014-9BBB-08E4A6E58084}" srcOrd="5" destOrd="0" presId="urn:microsoft.com/office/officeart/2005/8/layout/chart3"/>
    <dgm:cxn modelId="{026BDFF9-48FA-4F38-B15A-7F6AA3C41CEB}" type="presParOf" srcId="{A423E506-9EF1-4576-B2A4-0848CCDABC41}" destId="{DCB214F6-96B6-4B74-8F9E-F31D295D3727}" srcOrd="6" destOrd="0" presId="urn:microsoft.com/office/officeart/2005/8/layout/chart3"/>
    <dgm:cxn modelId="{8B00B9CC-931D-4132-93DF-9621F8692456}" type="presParOf" srcId="{A423E506-9EF1-4576-B2A4-0848CCDABC41}" destId="{92DE1D2B-CDAE-4716-AC5D-784591D00C51}" srcOrd="7"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7E811D-DC4D-43AB-8483-9FC0A265C12A}" type="doc">
      <dgm:prSet loTypeId="urn:microsoft.com/office/officeart/2005/8/layout/vList5" loCatId="list" qsTypeId="urn:microsoft.com/office/officeart/2005/8/quickstyle/simple5" qsCatId="simple" csTypeId="urn:microsoft.com/office/officeart/2005/8/colors/colorful2" csCatId="colorful"/>
      <dgm:spPr/>
      <dgm:t>
        <a:bodyPr/>
        <a:lstStyle/>
        <a:p>
          <a:endParaRPr lang="lv-LV"/>
        </a:p>
      </dgm:t>
    </dgm:pt>
    <dgm:pt modelId="{84064239-AAB1-4B9C-A832-FF8F40C4F251}">
      <dgm:prSet/>
      <dgm:spPr/>
      <dgm:t>
        <a:bodyPr/>
        <a:lstStyle/>
        <a:p>
          <a:pPr rtl="0"/>
          <a:r>
            <a:rPr lang="lv-LV" smtClean="0"/>
            <a:t>izvairīšanās </a:t>
          </a:r>
          <a:endParaRPr lang="lv-LV"/>
        </a:p>
      </dgm:t>
    </dgm:pt>
    <dgm:pt modelId="{D47FCFB0-3D40-4403-883E-0E03E5F90208}" type="parTrans" cxnId="{05FBE609-2589-44E6-98DF-8D4CECAACE9B}">
      <dgm:prSet/>
      <dgm:spPr/>
      <dgm:t>
        <a:bodyPr/>
        <a:lstStyle/>
        <a:p>
          <a:endParaRPr lang="lv-LV"/>
        </a:p>
      </dgm:t>
    </dgm:pt>
    <dgm:pt modelId="{F385F0E0-B337-4D42-84B4-9BFF898D8D0C}" type="sibTrans" cxnId="{05FBE609-2589-44E6-98DF-8D4CECAACE9B}">
      <dgm:prSet/>
      <dgm:spPr/>
      <dgm:t>
        <a:bodyPr/>
        <a:lstStyle/>
        <a:p>
          <a:endParaRPr lang="lv-LV"/>
        </a:p>
      </dgm:t>
    </dgm:pt>
    <dgm:pt modelId="{80934334-742D-44F9-8C97-A11BD3F3F304}">
      <dgm:prSet/>
      <dgm:spPr/>
      <dgm:t>
        <a:bodyPr/>
        <a:lstStyle/>
        <a:p>
          <a:pPr rtl="0"/>
          <a:r>
            <a:rPr lang="lv-LV" smtClean="0"/>
            <a:t>konkurence </a:t>
          </a:r>
          <a:endParaRPr lang="lv-LV"/>
        </a:p>
      </dgm:t>
    </dgm:pt>
    <dgm:pt modelId="{1F1909AD-776C-4834-AF6B-7EFDC08A0A13}" type="parTrans" cxnId="{E1B1168A-CF3D-4EBB-8225-A0B9E25AD849}">
      <dgm:prSet/>
      <dgm:spPr/>
      <dgm:t>
        <a:bodyPr/>
        <a:lstStyle/>
        <a:p>
          <a:endParaRPr lang="lv-LV"/>
        </a:p>
      </dgm:t>
    </dgm:pt>
    <dgm:pt modelId="{041AE5EC-2A06-4D0E-A08A-973D8D8E5F74}" type="sibTrans" cxnId="{E1B1168A-CF3D-4EBB-8225-A0B9E25AD849}">
      <dgm:prSet/>
      <dgm:spPr/>
      <dgm:t>
        <a:bodyPr/>
        <a:lstStyle/>
        <a:p>
          <a:endParaRPr lang="lv-LV"/>
        </a:p>
      </dgm:t>
    </dgm:pt>
    <dgm:pt modelId="{87D8C19D-33BF-46D2-A730-1A88C613A1D0}">
      <dgm:prSet/>
      <dgm:spPr/>
      <dgm:t>
        <a:bodyPr/>
        <a:lstStyle/>
        <a:p>
          <a:pPr rtl="0"/>
          <a:r>
            <a:rPr lang="lv-LV" smtClean="0"/>
            <a:t>pielāgošanās</a:t>
          </a:r>
          <a:endParaRPr lang="lv-LV"/>
        </a:p>
      </dgm:t>
    </dgm:pt>
    <dgm:pt modelId="{BF7EEE6C-12F1-42CB-AD30-365FFE38FB7C}" type="parTrans" cxnId="{7A18CA56-E047-4C51-9573-E5661F777FFE}">
      <dgm:prSet/>
      <dgm:spPr/>
      <dgm:t>
        <a:bodyPr/>
        <a:lstStyle/>
        <a:p>
          <a:endParaRPr lang="lv-LV"/>
        </a:p>
      </dgm:t>
    </dgm:pt>
    <dgm:pt modelId="{6F08EE74-8D33-447D-879A-290AB1AB2A3E}" type="sibTrans" cxnId="{7A18CA56-E047-4C51-9573-E5661F777FFE}">
      <dgm:prSet/>
      <dgm:spPr/>
      <dgm:t>
        <a:bodyPr/>
        <a:lstStyle/>
        <a:p>
          <a:endParaRPr lang="lv-LV"/>
        </a:p>
      </dgm:t>
    </dgm:pt>
    <dgm:pt modelId="{977DC446-4544-43D6-8563-66A448CA37EE}">
      <dgm:prSet/>
      <dgm:spPr/>
      <dgm:t>
        <a:bodyPr/>
        <a:lstStyle/>
        <a:p>
          <a:pPr rtl="0"/>
          <a:r>
            <a:rPr lang="lv-LV" smtClean="0"/>
            <a:t>kompromiss  </a:t>
          </a:r>
          <a:endParaRPr lang="lv-LV"/>
        </a:p>
      </dgm:t>
    </dgm:pt>
    <dgm:pt modelId="{67B96E88-2872-45BE-A8DC-F7F0B13CF842}" type="parTrans" cxnId="{4EE1525A-F9F0-4A9C-AC2B-94C179D3C179}">
      <dgm:prSet/>
      <dgm:spPr/>
      <dgm:t>
        <a:bodyPr/>
        <a:lstStyle/>
        <a:p>
          <a:endParaRPr lang="lv-LV"/>
        </a:p>
      </dgm:t>
    </dgm:pt>
    <dgm:pt modelId="{60AFACA5-F5D9-420A-989E-11D554BA99EC}" type="sibTrans" cxnId="{4EE1525A-F9F0-4A9C-AC2B-94C179D3C179}">
      <dgm:prSet/>
      <dgm:spPr/>
      <dgm:t>
        <a:bodyPr/>
        <a:lstStyle/>
        <a:p>
          <a:endParaRPr lang="lv-LV"/>
        </a:p>
      </dgm:t>
    </dgm:pt>
    <dgm:pt modelId="{A9C5CDF7-5365-43D8-BDC1-2655FDEDBCA5}">
      <dgm:prSet/>
      <dgm:spPr/>
      <dgm:t>
        <a:bodyPr/>
        <a:lstStyle/>
        <a:p>
          <a:pPr rtl="0"/>
          <a:r>
            <a:rPr lang="lv-LV" smtClean="0"/>
            <a:t>sadarbība</a:t>
          </a:r>
          <a:endParaRPr lang="lv-LV"/>
        </a:p>
      </dgm:t>
    </dgm:pt>
    <dgm:pt modelId="{55EA8993-246B-46B3-B271-5891333BB15E}" type="parTrans" cxnId="{177F93F7-EEDB-4828-9E6D-FF1112C43E2C}">
      <dgm:prSet/>
      <dgm:spPr/>
      <dgm:t>
        <a:bodyPr/>
        <a:lstStyle/>
        <a:p>
          <a:endParaRPr lang="lv-LV"/>
        </a:p>
      </dgm:t>
    </dgm:pt>
    <dgm:pt modelId="{EA087E81-1AE5-461D-B7FF-24CA17C4E296}" type="sibTrans" cxnId="{177F93F7-EEDB-4828-9E6D-FF1112C43E2C}">
      <dgm:prSet/>
      <dgm:spPr/>
      <dgm:t>
        <a:bodyPr/>
        <a:lstStyle/>
        <a:p>
          <a:endParaRPr lang="lv-LV"/>
        </a:p>
      </dgm:t>
    </dgm:pt>
    <dgm:pt modelId="{35441A2F-A975-4F0C-8780-DB052EBBB493}" type="pres">
      <dgm:prSet presAssocID="{2C7E811D-DC4D-43AB-8483-9FC0A265C12A}" presName="Name0" presStyleCnt="0">
        <dgm:presLayoutVars>
          <dgm:dir/>
          <dgm:animLvl val="lvl"/>
          <dgm:resizeHandles val="exact"/>
        </dgm:presLayoutVars>
      </dgm:prSet>
      <dgm:spPr/>
      <dgm:t>
        <a:bodyPr/>
        <a:lstStyle/>
        <a:p>
          <a:endParaRPr lang="lv-LV"/>
        </a:p>
      </dgm:t>
    </dgm:pt>
    <dgm:pt modelId="{11452028-882F-4CC5-B19C-38E43926C7DA}" type="pres">
      <dgm:prSet presAssocID="{84064239-AAB1-4B9C-A832-FF8F40C4F251}" presName="linNode" presStyleCnt="0"/>
      <dgm:spPr/>
    </dgm:pt>
    <dgm:pt modelId="{7E4AC355-26EE-462B-9AFC-2218A5636E81}" type="pres">
      <dgm:prSet presAssocID="{84064239-AAB1-4B9C-A832-FF8F40C4F251}" presName="parentText" presStyleLbl="node1" presStyleIdx="0" presStyleCnt="5">
        <dgm:presLayoutVars>
          <dgm:chMax val="1"/>
          <dgm:bulletEnabled val="1"/>
        </dgm:presLayoutVars>
      </dgm:prSet>
      <dgm:spPr/>
      <dgm:t>
        <a:bodyPr/>
        <a:lstStyle/>
        <a:p>
          <a:endParaRPr lang="lv-LV"/>
        </a:p>
      </dgm:t>
    </dgm:pt>
    <dgm:pt modelId="{F0EE61E8-674E-42C6-8494-C66567B23C6A}" type="pres">
      <dgm:prSet presAssocID="{F385F0E0-B337-4D42-84B4-9BFF898D8D0C}" presName="sp" presStyleCnt="0"/>
      <dgm:spPr/>
    </dgm:pt>
    <dgm:pt modelId="{7CC6FFCD-D612-4C0D-B3CD-6815F1B87FD2}" type="pres">
      <dgm:prSet presAssocID="{80934334-742D-44F9-8C97-A11BD3F3F304}" presName="linNode" presStyleCnt="0"/>
      <dgm:spPr/>
    </dgm:pt>
    <dgm:pt modelId="{1A0069CF-D475-4D77-A0EC-349A83827623}" type="pres">
      <dgm:prSet presAssocID="{80934334-742D-44F9-8C97-A11BD3F3F304}" presName="parentText" presStyleLbl="node1" presStyleIdx="1" presStyleCnt="5">
        <dgm:presLayoutVars>
          <dgm:chMax val="1"/>
          <dgm:bulletEnabled val="1"/>
        </dgm:presLayoutVars>
      </dgm:prSet>
      <dgm:spPr/>
      <dgm:t>
        <a:bodyPr/>
        <a:lstStyle/>
        <a:p>
          <a:endParaRPr lang="lv-LV"/>
        </a:p>
      </dgm:t>
    </dgm:pt>
    <dgm:pt modelId="{BBB48F66-839A-42AE-A96A-EC7B6C93E0F6}" type="pres">
      <dgm:prSet presAssocID="{041AE5EC-2A06-4D0E-A08A-973D8D8E5F74}" presName="sp" presStyleCnt="0"/>
      <dgm:spPr/>
    </dgm:pt>
    <dgm:pt modelId="{C447C9DE-1234-4002-9D7F-D992666185FA}" type="pres">
      <dgm:prSet presAssocID="{87D8C19D-33BF-46D2-A730-1A88C613A1D0}" presName="linNode" presStyleCnt="0"/>
      <dgm:spPr/>
    </dgm:pt>
    <dgm:pt modelId="{56FE7FD2-A74A-4D87-898A-611324C9E7AD}" type="pres">
      <dgm:prSet presAssocID="{87D8C19D-33BF-46D2-A730-1A88C613A1D0}" presName="parentText" presStyleLbl="node1" presStyleIdx="2" presStyleCnt="5">
        <dgm:presLayoutVars>
          <dgm:chMax val="1"/>
          <dgm:bulletEnabled val="1"/>
        </dgm:presLayoutVars>
      </dgm:prSet>
      <dgm:spPr/>
      <dgm:t>
        <a:bodyPr/>
        <a:lstStyle/>
        <a:p>
          <a:endParaRPr lang="lv-LV"/>
        </a:p>
      </dgm:t>
    </dgm:pt>
    <dgm:pt modelId="{6EB6742F-D1EF-4C06-B612-5ACF20E77DA7}" type="pres">
      <dgm:prSet presAssocID="{6F08EE74-8D33-447D-879A-290AB1AB2A3E}" presName="sp" presStyleCnt="0"/>
      <dgm:spPr/>
    </dgm:pt>
    <dgm:pt modelId="{F0C8CA92-899E-42D5-B6E9-D83A7752EFA3}" type="pres">
      <dgm:prSet presAssocID="{977DC446-4544-43D6-8563-66A448CA37EE}" presName="linNode" presStyleCnt="0"/>
      <dgm:spPr/>
    </dgm:pt>
    <dgm:pt modelId="{229822B8-E4B3-471E-BC07-546F9A05247D}" type="pres">
      <dgm:prSet presAssocID="{977DC446-4544-43D6-8563-66A448CA37EE}" presName="parentText" presStyleLbl="node1" presStyleIdx="3" presStyleCnt="5">
        <dgm:presLayoutVars>
          <dgm:chMax val="1"/>
          <dgm:bulletEnabled val="1"/>
        </dgm:presLayoutVars>
      </dgm:prSet>
      <dgm:spPr/>
      <dgm:t>
        <a:bodyPr/>
        <a:lstStyle/>
        <a:p>
          <a:endParaRPr lang="lv-LV"/>
        </a:p>
      </dgm:t>
    </dgm:pt>
    <dgm:pt modelId="{2F0500F6-1649-426B-889F-E15DE8CCE7D0}" type="pres">
      <dgm:prSet presAssocID="{60AFACA5-F5D9-420A-989E-11D554BA99EC}" presName="sp" presStyleCnt="0"/>
      <dgm:spPr/>
    </dgm:pt>
    <dgm:pt modelId="{7F29D354-9B03-4043-8ABC-D7E54FF987AF}" type="pres">
      <dgm:prSet presAssocID="{A9C5CDF7-5365-43D8-BDC1-2655FDEDBCA5}" presName="linNode" presStyleCnt="0"/>
      <dgm:spPr/>
    </dgm:pt>
    <dgm:pt modelId="{83EAAEAA-4453-42CC-BD79-B00280E081FF}" type="pres">
      <dgm:prSet presAssocID="{A9C5CDF7-5365-43D8-BDC1-2655FDEDBCA5}" presName="parentText" presStyleLbl="node1" presStyleIdx="4" presStyleCnt="5">
        <dgm:presLayoutVars>
          <dgm:chMax val="1"/>
          <dgm:bulletEnabled val="1"/>
        </dgm:presLayoutVars>
      </dgm:prSet>
      <dgm:spPr/>
      <dgm:t>
        <a:bodyPr/>
        <a:lstStyle/>
        <a:p>
          <a:endParaRPr lang="lv-LV"/>
        </a:p>
      </dgm:t>
    </dgm:pt>
  </dgm:ptLst>
  <dgm:cxnLst>
    <dgm:cxn modelId="{7A18CA56-E047-4C51-9573-E5661F777FFE}" srcId="{2C7E811D-DC4D-43AB-8483-9FC0A265C12A}" destId="{87D8C19D-33BF-46D2-A730-1A88C613A1D0}" srcOrd="2" destOrd="0" parTransId="{BF7EEE6C-12F1-42CB-AD30-365FFE38FB7C}" sibTransId="{6F08EE74-8D33-447D-879A-290AB1AB2A3E}"/>
    <dgm:cxn modelId="{EC3700AC-EEFD-4BE0-BEBB-66689BDC313F}" type="presOf" srcId="{87D8C19D-33BF-46D2-A730-1A88C613A1D0}" destId="{56FE7FD2-A74A-4D87-898A-611324C9E7AD}" srcOrd="0" destOrd="0" presId="urn:microsoft.com/office/officeart/2005/8/layout/vList5"/>
    <dgm:cxn modelId="{04D6DEBC-5B2E-4648-BC7B-D56273441993}" type="presOf" srcId="{977DC446-4544-43D6-8563-66A448CA37EE}" destId="{229822B8-E4B3-471E-BC07-546F9A05247D}" srcOrd="0" destOrd="0" presId="urn:microsoft.com/office/officeart/2005/8/layout/vList5"/>
    <dgm:cxn modelId="{C2E0103A-A6A4-4AD9-A218-532710F8C01A}" type="presOf" srcId="{80934334-742D-44F9-8C97-A11BD3F3F304}" destId="{1A0069CF-D475-4D77-A0EC-349A83827623}" srcOrd="0" destOrd="0" presId="urn:microsoft.com/office/officeart/2005/8/layout/vList5"/>
    <dgm:cxn modelId="{B31834D1-F3F8-4003-B771-CE6392212791}" type="presOf" srcId="{2C7E811D-DC4D-43AB-8483-9FC0A265C12A}" destId="{35441A2F-A975-4F0C-8780-DB052EBBB493}" srcOrd="0" destOrd="0" presId="urn:microsoft.com/office/officeart/2005/8/layout/vList5"/>
    <dgm:cxn modelId="{019B4260-0877-4C3E-B944-AB22CFF0FCF8}" type="presOf" srcId="{84064239-AAB1-4B9C-A832-FF8F40C4F251}" destId="{7E4AC355-26EE-462B-9AFC-2218A5636E81}" srcOrd="0" destOrd="0" presId="urn:microsoft.com/office/officeart/2005/8/layout/vList5"/>
    <dgm:cxn modelId="{177F93F7-EEDB-4828-9E6D-FF1112C43E2C}" srcId="{2C7E811D-DC4D-43AB-8483-9FC0A265C12A}" destId="{A9C5CDF7-5365-43D8-BDC1-2655FDEDBCA5}" srcOrd="4" destOrd="0" parTransId="{55EA8993-246B-46B3-B271-5891333BB15E}" sibTransId="{EA087E81-1AE5-461D-B7FF-24CA17C4E296}"/>
    <dgm:cxn modelId="{BF1181C1-BAAE-4B5A-A268-BC8E752FC795}" type="presOf" srcId="{A9C5CDF7-5365-43D8-BDC1-2655FDEDBCA5}" destId="{83EAAEAA-4453-42CC-BD79-B00280E081FF}" srcOrd="0" destOrd="0" presId="urn:microsoft.com/office/officeart/2005/8/layout/vList5"/>
    <dgm:cxn modelId="{4EE1525A-F9F0-4A9C-AC2B-94C179D3C179}" srcId="{2C7E811D-DC4D-43AB-8483-9FC0A265C12A}" destId="{977DC446-4544-43D6-8563-66A448CA37EE}" srcOrd="3" destOrd="0" parTransId="{67B96E88-2872-45BE-A8DC-F7F0B13CF842}" sibTransId="{60AFACA5-F5D9-420A-989E-11D554BA99EC}"/>
    <dgm:cxn modelId="{E1B1168A-CF3D-4EBB-8225-A0B9E25AD849}" srcId="{2C7E811D-DC4D-43AB-8483-9FC0A265C12A}" destId="{80934334-742D-44F9-8C97-A11BD3F3F304}" srcOrd="1" destOrd="0" parTransId="{1F1909AD-776C-4834-AF6B-7EFDC08A0A13}" sibTransId="{041AE5EC-2A06-4D0E-A08A-973D8D8E5F74}"/>
    <dgm:cxn modelId="{05FBE609-2589-44E6-98DF-8D4CECAACE9B}" srcId="{2C7E811D-DC4D-43AB-8483-9FC0A265C12A}" destId="{84064239-AAB1-4B9C-A832-FF8F40C4F251}" srcOrd="0" destOrd="0" parTransId="{D47FCFB0-3D40-4403-883E-0E03E5F90208}" sibTransId="{F385F0E0-B337-4D42-84B4-9BFF898D8D0C}"/>
    <dgm:cxn modelId="{F809F90F-7353-417B-AAB7-40B48824486B}" type="presParOf" srcId="{35441A2F-A975-4F0C-8780-DB052EBBB493}" destId="{11452028-882F-4CC5-B19C-38E43926C7DA}" srcOrd="0" destOrd="0" presId="urn:microsoft.com/office/officeart/2005/8/layout/vList5"/>
    <dgm:cxn modelId="{E069DA30-16A7-4487-93CC-5283AFAFB956}" type="presParOf" srcId="{11452028-882F-4CC5-B19C-38E43926C7DA}" destId="{7E4AC355-26EE-462B-9AFC-2218A5636E81}" srcOrd="0" destOrd="0" presId="urn:microsoft.com/office/officeart/2005/8/layout/vList5"/>
    <dgm:cxn modelId="{34387642-7EBB-4521-940F-16294662763B}" type="presParOf" srcId="{35441A2F-A975-4F0C-8780-DB052EBBB493}" destId="{F0EE61E8-674E-42C6-8494-C66567B23C6A}" srcOrd="1" destOrd="0" presId="urn:microsoft.com/office/officeart/2005/8/layout/vList5"/>
    <dgm:cxn modelId="{A0408586-1C9A-46DC-A331-13A8A9437632}" type="presParOf" srcId="{35441A2F-A975-4F0C-8780-DB052EBBB493}" destId="{7CC6FFCD-D612-4C0D-B3CD-6815F1B87FD2}" srcOrd="2" destOrd="0" presId="urn:microsoft.com/office/officeart/2005/8/layout/vList5"/>
    <dgm:cxn modelId="{D1F6A68D-70E9-4DD4-8546-6E947ED0C481}" type="presParOf" srcId="{7CC6FFCD-D612-4C0D-B3CD-6815F1B87FD2}" destId="{1A0069CF-D475-4D77-A0EC-349A83827623}" srcOrd="0" destOrd="0" presId="urn:microsoft.com/office/officeart/2005/8/layout/vList5"/>
    <dgm:cxn modelId="{8985D7C0-1C02-4A9B-8B32-BD28CEA70892}" type="presParOf" srcId="{35441A2F-A975-4F0C-8780-DB052EBBB493}" destId="{BBB48F66-839A-42AE-A96A-EC7B6C93E0F6}" srcOrd="3" destOrd="0" presId="urn:microsoft.com/office/officeart/2005/8/layout/vList5"/>
    <dgm:cxn modelId="{B8D7CE1F-1166-4433-8257-41F5B3186C74}" type="presParOf" srcId="{35441A2F-A975-4F0C-8780-DB052EBBB493}" destId="{C447C9DE-1234-4002-9D7F-D992666185FA}" srcOrd="4" destOrd="0" presId="urn:microsoft.com/office/officeart/2005/8/layout/vList5"/>
    <dgm:cxn modelId="{1FAAF799-7A86-4C1B-AE55-9C18A8F77B6E}" type="presParOf" srcId="{C447C9DE-1234-4002-9D7F-D992666185FA}" destId="{56FE7FD2-A74A-4D87-898A-611324C9E7AD}" srcOrd="0" destOrd="0" presId="urn:microsoft.com/office/officeart/2005/8/layout/vList5"/>
    <dgm:cxn modelId="{0AC8483D-57B0-4EB5-AD03-2DCF402F0D9E}" type="presParOf" srcId="{35441A2F-A975-4F0C-8780-DB052EBBB493}" destId="{6EB6742F-D1EF-4C06-B612-5ACF20E77DA7}" srcOrd="5" destOrd="0" presId="urn:microsoft.com/office/officeart/2005/8/layout/vList5"/>
    <dgm:cxn modelId="{25EB4832-C2FB-432C-83A4-D098D65B515C}" type="presParOf" srcId="{35441A2F-A975-4F0C-8780-DB052EBBB493}" destId="{F0C8CA92-899E-42D5-B6E9-D83A7752EFA3}" srcOrd="6" destOrd="0" presId="urn:microsoft.com/office/officeart/2005/8/layout/vList5"/>
    <dgm:cxn modelId="{219A9B5F-2AEA-4AF8-850E-E32B0D1B9718}" type="presParOf" srcId="{F0C8CA92-899E-42D5-B6E9-D83A7752EFA3}" destId="{229822B8-E4B3-471E-BC07-546F9A05247D}" srcOrd="0" destOrd="0" presId="urn:microsoft.com/office/officeart/2005/8/layout/vList5"/>
    <dgm:cxn modelId="{4879CF8B-CFE7-4021-BE2E-67D6A598C594}" type="presParOf" srcId="{35441A2F-A975-4F0C-8780-DB052EBBB493}" destId="{2F0500F6-1649-426B-889F-E15DE8CCE7D0}" srcOrd="7" destOrd="0" presId="urn:microsoft.com/office/officeart/2005/8/layout/vList5"/>
    <dgm:cxn modelId="{956CB41B-CE5D-45B6-BFBD-AB0D3BF01A81}" type="presParOf" srcId="{35441A2F-A975-4F0C-8780-DB052EBBB493}" destId="{7F29D354-9B03-4043-8ABC-D7E54FF987AF}" srcOrd="8" destOrd="0" presId="urn:microsoft.com/office/officeart/2005/8/layout/vList5"/>
    <dgm:cxn modelId="{A19EF554-C24E-422A-BA71-F3510CC48461}" type="presParOf" srcId="{7F29D354-9B03-4043-8ABC-D7E54FF987AF}" destId="{83EAAEAA-4453-42CC-BD79-B00280E081FF}"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D9128C4-45C9-4268-BD78-494F1A727117}" type="doc">
      <dgm:prSet loTypeId="urn:microsoft.com/office/officeart/2005/8/layout/vList2" loCatId="list" qsTypeId="urn:microsoft.com/office/officeart/2005/8/quickstyle/simple5" qsCatId="simple" csTypeId="urn:microsoft.com/office/officeart/2005/8/colors/accent6_2" csCatId="accent6"/>
      <dgm:spPr/>
      <dgm:t>
        <a:bodyPr/>
        <a:lstStyle/>
        <a:p>
          <a:endParaRPr lang="lv-LV"/>
        </a:p>
      </dgm:t>
    </dgm:pt>
    <dgm:pt modelId="{D6104D08-E6C4-4A9A-86C4-A47A956FFCB8}">
      <dgm:prSet/>
      <dgm:spPr/>
      <dgm:t>
        <a:bodyPr/>
        <a:lstStyle/>
        <a:p>
          <a:pPr rtl="0"/>
          <a:r>
            <a:rPr lang="lv-LV" smtClean="0"/>
            <a:t>Izvairīšanās stilu uzskata par bēgšanu no problēmām un atbildības.</a:t>
          </a:r>
          <a:endParaRPr lang="lv-LV"/>
        </a:p>
      </dgm:t>
    </dgm:pt>
    <dgm:pt modelId="{3AC3B8AF-AF8D-40E5-BBCE-F28CE5593556}" type="parTrans" cxnId="{0214DC5A-6714-435F-8872-F014CE7A4255}">
      <dgm:prSet/>
      <dgm:spPr/>
      <dgm:t>
        <a:bodyPr/>
        <a:lstStyle/>
        <a:p>
          <a:endParaRPr lang="lv-LV"/>
        </a:p>
      </dgm:t>
    </dgm:pt>
    <dgm:pt modelId="{197633CD-D17A-4D3A-A876-29DE2ABF6C38}" type="sibTrans" cxnId="{0214DC5A-6714-435F-8872-F014CE7A4255}">
      <dgm:prSet/>
      <dgm:spPr/>
      <dgm:t>
        <a:bodyPr/>
        <a:lstStyle/>
        <a:p>
          <a:endParaRPr lang="lv-LV"/>
        </a:p>
      </dgm:t>
    </dgm:pt>
    <dgm:pt modelId="{993BF887-03C6-4BA5-9901-A8882D1AC123}" type="pres">
      <dgm:prSet presAssocID="{0D9128C4-45C9-4268-BD78-494F1A727117}" presName="linear" presStyleCnt="0">
        <dgm:presLayoutVars>
          <dgm:animLvl val="lvl"/>
          <dgm:resizeHandles val="exact"/>
        </dgm:presLayoutVars>
      </dgm:prSet>
      <dgm:spPr/>
      <dgm:t>
        <a:bodyPr/>
        <a:lstStyle/>
        <a:p>
          <a:endParaRPr lang="lv-LV"/>
        </a:p>
      </dgm:t>
    </dgm:pt>
    <dgm:pt modelId="{2A22DAFD-B276-41BD-9B56-471E0D9FE0C7}" type="pres">
      <dgm:prSet presAssocID="{D6104D08-E6C4-4A9A-86C4-A47A956FFCB8}" presName="parentText" presStyleLbl="node1" presStyleIdx="0" presStyleCnt="1" custLinFactNeighborX="1991" custLinFactNeighborY="-6331">
        <dgm:presLayoutVars>
          <dgm:chMax val="0"/>
          <dgm:bulletEnabled val="1"/>
        </dgm:presLayoutVars>
      </dgm:prSet>
      <dgm:spPr/>
      <dgm:t>
        <a:bodyPr/>
        <a:lstStyle/>
        <a:p>
          <a:endParaRPr lang="lv-LV"/>
        </a:p>
      </dgm:t>
    </dgm:pt>
  </dgm:ptLst>
  <dgm:cxnLst>
    <dgm:cxn modelId="{1F8E9F16-97B8-4F32-984D-00A0258A2D0E}" type="presOf" srcId="{0D9128C4-45C9-4268-BD78-494F1A727117}" destId="{993BF887-03C6-4BA5-9901-A8882D1AC123}" srcOrd="0" destOrd="0" presId="urn:microsoft.com/office/officeart/2005/8/layout/vList2"/>
    <dgm:cxn modelId="{0214DC5A-6714-435F-8872-F014CE7A4255}" srcId="{0D9128C4-45C9-4268-BD78-494F1A727117}" destId="{D6104D08-E6C4-4A9A-86C4-A47A956FFCB8}" srcOrd="0" destOrd="0" parTransId="{3AC3B8AF-AF8D-40E5-BBCE-F28CE5593556}" sibTransId="{197633CD-D17A-4D3A-A876-29DE2ABF6C38}"/>
    <dgm:cxn modelId="{DD0C5ADA-D451-4A20-BDC5-F2213859AB95}" type="presOf" srcId="{D6104D08-E6C4-4A9A-86C4-A47A956FFCB8}" destId="{2A22DAFD-B276-41BD-9B56-471E0D9FE0C7}" srcOrd="0" destOrd="0" presId="urn:microsoft.com/office/officeart/2005/8/layout/vList2"/>
    <dgm:cxn modelId="{0A4ED1F5-093D-4321-B4C3-41E439D870A1}" type="presParOf" srcId="{993BF887-03C6-4BA5-9901-A8882D1AC123}" destId="{2A22DAFD-B276-41BD-9B56-471E0D9FE0C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BCAD77D-7D08-4BCE-9F16-689BDAB26BA9}" type="doc">
      <dgm:prSet loTypeId="urn:microsoft.com/office/officeart/2005/8/layout/vList2" loCatId="list" qsTypeId="urn:microsoft.com/office/officeart/2005/8/quickstyle/simple5" qsCatId="simple" csTypeId="urn:microsoft.com/office/officeart/2005/8/colors/accent6_2" csCatId="accent6" phldr="1"/>
      <dgm:spPr/>
      <dgm:t>
        <a:bodyPr/>
        <a:lstStyle/>
        <a:p>
          <a:endParaRPr lang="lv-LV"/>
        </a:p>
      </dgm:t>
    </dgm:pt>
    <dgm:pt modelId="{291BF142-89F9-4F11-B7CA-ADB7D840A3D7}">
      <dgm:prSet/>
      <dgm:spPr/>
      <dgm:t>
        <a:bodyPr/>
        <a:lstStyle/>
        <a:p>
          <a:pPr rtl="0"/>
          <a:r>
            <a:rPr lang="lv-LV" smtClean="0"/>
            <a:t>Konkurences stilu parasti izmanto aktīvi, par sevi pārliecināti cilvēki.</a:t>
          </a:r>
          <a:endParaRPr lang="lv-LV"/>
        </a:p>
      </dgm:t>
    </dgm:pt>
    <dgm:pt modelId="{CFEE7404-8E64-45B3-ACEF-E9F2261C82F5}" type="parTrans" cxnId="{E277D81F-0B2D-4DB1-A51A-07E2E434030E}">
      <dgm:prSet/>
      <dgm:spPr/>
      <dgm:t>
        <a:bodyPr/>
        <a:lstStyle/>
        <a:p>
          <a:endParaRPr lang="lv-LV"/>
        </a:p>
      </dgm:t>
    </dgm:pt>
    <dgm:pt modelId="{8C657041-B366-4DB3-9767-7AE75AE80A33}" type="sibTrans" cxnId="{E277D81F-0B2D-4DB1-A51A-07E2E434030E}">
      <dgm:prSet/>
      <dgm:spPr/>
      <dgm:t>
        <a:bodyPr/>
        <a:lstStyle/>
        <a:p>
          <a:endParaRPr lang="lv-LV"/>
        </a:p>
      </dgm:t>
    </dgm:pt>
    <dgm:pt modelId="{6DEB30CC-7FF8-4965-82E8-6EE5AE6BEDDD}" type="pres">
      <dgm:prSet presAssocID="{1BCAD77D-7D08-4BCE-9F16-689BDAB26BA9}" presName="linear" presStyleCnt="0">
        <dgm:presLayoutVars>
          <dgm:animLvl val="lvl"/>
          <dgm:resizeHandles val="exact"/>
        </dgm:presLayoutVars>
      </dgm:prSet>
      <dgm:spPr/>
      <dgm:t>
        <a:bodyPr/>
        <a:lstStyle/>
        <a:p>
          <a:endParaRPr lang="lv-LV"/>
        </a:p>
      </dgm:t>
    </dgm:pt>
    <dgm:pt modelId="{81CCD946-6773-4C87-93EF-F96DCE382A3E}" type="pres">
      <dgm:prSet presAssocID="{291BF142-89F9-4F11-B7CA-ADB7D840A3D7}" presName="parentText" presStyleLbl="node1" presStyleIdx="0" presStyleCnt="1" custFlipVert="0" custScaleX="96249" custScaleY="31436" custLinFactNeighborX="-875" custLinFactNeighborY="-48964">
        <dgm:presLayoutVars>
          <dgm:chMax val="0"/>
          <dgm:bulletEnabled val="1"/>
        </dgm:presLayoutVars>
      </dgm:prSet>
      <dgm:spPr/>
      <dgm:t>
        <a:bodyPr/>
        <a:lstStyle/>
        <a:p>
          <a:endParaRPr lang="lv-LV"/>
        </a:p>
      </dgm:t>
    </dgm:pt>
  </dgm:ptLst>
  <dgm:cxnLst>
    <dgm:cxn modelId="{E277D81F-0B2D-4DB1-A51A-07E2E434030E}" srcId="{1BCAD77D-7D08-4BCE-9F16-689BDAB26BA9}" destId="{291BF142-89F9-4F11-B7CA-ADB7D840A3D7}" srcOrd="0" destOrd="0" parTransId="{CFEE7404-8E64-45B3-ACEF-E9F2261C82F5}" sibTransId="{8C657041-B366-4DB3-9767-7AE75AE80A33}"/>
    <dgm:cxn modelId="{68CF8032-1DA6-4DBB-98EA-4A2EE20DFABB}" type="presOf" srcId="{291BF142-89F9-4F11-B7CA-ADB7D840A3D7}" destId="{81CCD946-6773-4C87-93EF-F96DCE382A3E}" srcOrd="0" destOrd="0" presId="urn:microsoft.com/office/officeart/2005/8/layout/vList2"/>
    <dgm:cxn modelId="{466794F8-700D-429A-A3DB-48714BF29304}" type="presOf" srcId="{1BCAD77D-7D08-4BCE-9F16-689BDAB26BA9}" destId="{6DEB30CC-7FF8-4965-82E8-6EE5AE6BEDDD}" srcOrd="0" destOrd="0" presId="urn:microsoft.com/office/officeart/2005/8/layout/vList2"/>
    <dgm:cxn modelId="{470A40A3-9D59-40F8-9BBA-76984E1E1681}" type="presParOf" srcId="{6DEB30CC-7FF8-4965-82E8-6EE5AE6BEDDD}" destId="{81CCD946-6773-4C87-93EF-F96DCE382A3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8370B73-94E6-4ACD-9BB6-2E943B879B54}" type="doc">
      <dgm:prSet loTypeId="urn:microsoft.com/office/officeart/2005/8/layout/vList2" loCatId="list" qsTypeId="urn:microsoft.com/office/officeart/2005/8/quickstyle/simple5" qsCatId="simple" csTypeId="urn:microsoft.com/office/officeart/2005/8/colors/accent6_2" csCatId="accent6"/>
      <dgm:spPr/>
      <dgm:t>
        <a:bodyPr/>
        <a:lstStyle/>
        <a:p>
          <a:endParaRPr lang="lv-LV"/>
        </a:p>
      </dgm:t>
    </dgm:pt>
    <dgm:pt modelId="{FB00163B-D532-4BE8-9937-9A25B5D5B5BC}">
      <dgm:prSet/>
      <dgm:spPr/>
      <dgm:t>
        <a:bodyPr/>
        <a:lstStyle/>
        <a:p>
          <a:pPr rtl="0"/>
          <a:r>
            <a:rPr lang="lv-LV" smtClean="0"/>
            <a:t>Piekāpšanās stils raksturīgs pasīviem cilvēkiem, tie orientējas uz attiecību saglabāšanu, nevis savu interešu aizstāvēšanu.</a:t>
          </a:r>
          <a:endParaRPr lang="lv-LV"/>
        </a:p>
      </dgm:t>
    </dgm:pt>
    <dgm:pt modelId="{3D6259CD-0687-4EAE-B3CA-48808E125FF2}" type="parTrans" cxnId="{5CA8D329-F627-486F-B3F0-5E563E852504}">
      <dgm:prSet/>
      <dgm:spPr/>
      <dgm:t>
        <a:bodyPr/>
        <a:lstStyle/>
        <a:p>
          <a:endParaRPr lang="lv-LV"/>
        </a:p>
      </dgm:t>
    </dgm:pt>
    <dgm:pt modelId="{0624D021-49AE-45EA-8D45-C44BC19A9F98}" type="sibTrans" cxnId="{5CA8D329-F627-486F-B3F0-5E563E852504}">
      <dgm:prSet/>
      <dgm:spPr/>
      <dgm:t>
        <a:bodyPr/>
        <a:lstStyle/>
        <a:p>
          <a:endParaRPr lang="lv-LV"/>
        </a:p>
      </dgm:t>
    </dgm:pt>
    <dgm:pt modelId="{769F585A-4768-4614-A31D-7958D40EAF87}" type="pres">
      <dgm:prSet presAssocID="{B8370B73-94E6-4ACD-9BB6-2E943B879B54}" presName="linear" presStyleCnt="0">
        <dgm:presLayoutVars>
          <dgm:animLvl val="lvl"/>
          <dgm:resizeHandles val="exact"/>
        </dgm:presLayoutVars>
      </dgm:prSet>
      <dgm:spPr/>
      <dgm:t>
        <a:bodyPr/>
        <a:lstStyle/>
        <a:p>
          <a:endParaRPr lang="lv-LV"/>
        </a:p>
      </dgm:t>
    </dgm:pt>
    <dgm:pt modelId="{19ACBA6F-8342-49B9-82A9-21BA46468021}" type="pres">
      <dgm:prSet presAssocID="{FB00163B-D532-4BE8-9937-9A25B5D5B5BC}" presName="parentText" presStyleLbl="node1" presStyleIdx="0" presStyleCnt="1">
        <dgm:presLayoutVars>
          <dgm:chMax val="0"/>
          <dgm:bulletEnabled val="1"/>
        </dgm:presLayoutVars>
      </dgm:prSet>
      <dgm:spPr/>
      <dgm:t>
        <a:bodyPr/>
        <a:lstStyle/>
        <a:p>
          <a:endParaRPr lang="lv-LV"/>
        </a:p>
      </dgm:t>
    </dgm:pt>
  </dgm:ptLst>
  <dgm:cxnLst>
    <dgm:cxn modelId="{F4AAC1C8-8EAA-4481-BB31-42A8936ACBF1}" type="presOf" srcId="{B8370B73-94E6-4ACD-9BB6-2E943B879B54}" destId="{769F585A-4768-4614-A31D-7958D40EAF87}" srcOrd="0" destOrd="0" presId="urn:microsoft.com/office/officeart/2005/8/layout/vList2"/>
    <dgm:cxn modelId="{5CA8D329-F627-486F-B3F0-5E563E852504}" srcId="{B8370B73-94E6-4ACD-9BB6-2E943B879B54}" destId="{FB00163B-D532-4BE8-9937-9A25B5D5B5BC}" srcOrd="0" destOrd="0" parTransId="{3D6259CD-0687-4EAE-B3CA-48808E125FF2}" sibTransId="{0624D021-49AE-45EA-8D45-C44BC19A9F98}"/>
    <dgm:cxn modelId="{57675071-25AC-468C-8A9C-67B13E701AD3}" type="presOf" srcId="{FB00163B-D532-4BE8-9937-9A25B5D5B5BC}" destId="{19ACBA6F-8342-49B9-82A9-21BA46468021}" srcOrd="0" destOrd="0" presId="urn:microsoft.com/office/officeart/2005/8/layout/vList2"/>
    <dgm:cxn modelId="{9605BF78-9F86-4ADD-B7BB-3FCF62618755}" type="presParOf" srcId="{769F585A-4768-4614-A31D-7958D40EAF87}" destId="{19ACBA6F-8342-49B9-82A9-21BA4646802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1795CC9-BD82-49BA-B5A1-C0B8890B8023}" type="doc">
      <dgm:prSet loTypeId="urn:microsoft.com/office/officeart/2005/8/layout/vList2" loCatId="list" qsTypeId="urn:microsoft.com/office/officeart/2005/8/quickstyle/simple5" qsCatId="simple" csTypeId="urn:microsoft.com/office/officeart/2005/8/colors/accent6_2" csCatId="accent6" phldr="1"/>
      <dgm:spPr/>
      <dgm:t>
        <a:bodyPr/>
        <a:lstStyle/>
        <a:p>
          <a:endParaRPr lang="lv-LV"/>
        </a:p>
      </dgm:t>
    </dgm:pt>
    <dgm:pt modelId="{D063548E-1EDF-4007-BCB2-B954BBDECFC7}">
      <dgm:prSet/>
      <dgm:spPr/>
      <dgm:t>
        <a:bodyPr/>
        <a:lstStyle/>
        <a:p>
          <a:pPr rtl="0"/>
          <a:r>
            <a:rPr lang="lv-LV" dirty="0" smtClean="0"/>
            <a:t>Kompromisa meistars ir gatavs apmainīties ar pakalpojumiem, līdz atrasts variants, kas vismaz daļēji apmierinātu viņa intereses. </a:t>
          </a:r>
          <a:endParaRPr lang="lv-LV" dirty="0"/>
        </a:p>
      </dgm:t>
    </dgm:pt>
    <dgm:pt modelId="{1E7A6D9A-D305-486D-AD59-D26AFFDDBACA}" type="parTrans" cxnId="{3DEB95D8-4C25-4416-B611-45B47CAC39C6}">
      <dgm:prSet/>
      <dgm:spPr/>
      <dgm:t>
        <a:bodyPr/>
        <a:lstStyle/>
        <a:p>
          <a:endParaRPr lang="lv-LV"/>
        </a:p>
      </dgm:t>
    </dgm:pt>
    <dgm:pt modelId="{2DC03574-278C-4440-ACA0-069AE66EF320}" type="sibTrans" cxnId="{3DEB95D8-4C25-4416-B611-45B47CAC39C6}">
      <dgm:prSet/>
      <dgm:spPr/>
      <dgm:t>
        <a:bodyPr/>
        <a:lstStyle/>
        <a:p>
          <a:endParaRPr lang="lv-LV"/>
        </a:p>
      </dgm:t>
    </dgm:pt>
    <dgm:pt modelId="{D61C6DD2-3369-491D-A27E-30A56DDE497C}" type="pres">
      <dgm:prSet presAssocID="{51795CC9-BD82-49BA-B5A1-C0B8890B8023}" presName="linear" presStyleCnt="0">
        <dgm:presLayoutVars>
          <dgm:animLvl val="lvl"/>
          <dgm:resizeHandles val="exact"/>
        </dgm:presLayoutVars>
      </dgm:prSet>
      <dgm:spPr/>
      <dgm:t>
        <a:bodyPr/>
        <a:lstStyle/>
        <a:p>
          <a:endParaRPr lang="lv-LV"/>
        </a:p>
      </dgm:t>
    </dgm:pt>
    <dgm:pt modelId="{836D4DC3-20F6-437C-A99B-89AB93F31F23}" type="pres">
      <dgm:prSet presAssocID="{D063548E-1EDF-4007-BCB2-B954BBDECFC7}" presName="parentText" presStyleLbl="node1" presStyleIdx="0" presStyleCnt="1" custScaleX="96277" custScaleY="28041" custLinFactNeighborX="-101" custLinFactNeighborY="-15274">
        <dgm:presLayoutVars>
          <dgm:chMax val="0"/>
          <dgm:bulletEnabled val="1"/>
        </dgm:presLayoutVars>
      </dgm:prSet>
      <dgm:spPr/>
      <dgm:t>
        <a:bodyPr/>
        <a:lstStyle/>
        <a:p>
          <a:endParaRPr lang="lv-LV"/>
        </a:p>
      </dgm:t>
    </dgm:pt>
  </dgm:ptLst>
  <dgm:cxnLst>
    <dgm:cxn modelId="{51A54ED2-C2C3-4F0B-A478-8463F36CF650}" type="presOf" srcId="{51795CC9-BD82-49BA-B5A1-C0B8890B8023}" destId="{D61C6DD2-3369-491D-A27E-30A56DDE497C}" srcOrd="0" destOrd="0" presId="urn:microsoft.com/office/officeart/2005/8/layout/vList2"/>
    <dgm:cxn modelId="{408A084F-5243-4F1A-BA4C-28D1BBC9AAED}" type="presOf" srcId="{D063548E-1EDF-4007-BCB2-B954BBDECFC7}" destId="{836D4DC3-20F6-437C-A99B-89AB93F31F23}" srcOrd="0" destOrd="0" presId="urn:microsoft.com/office/officeart/2005/8/layout/vList2"/>
    <dgm:cxn modelId="{3DEB95D8-4C25-4416-B611-45B47CAC39C6}" srcId="{51795CC9-BD82-49BA-B5A1-C0B8890B8023}" destId="{D063548E-1EDF-4007-BCB2-B954BBDECFC7}" srcOrd="0" destOrd="0" parTransId="{1E7A6D9A-D305-486D-AD59-D26AFFDDBACA}" sibTransId="{2DC03574-278C-4440-ACA0-069AE66EF320}"/>
    <dgm:cxn modelId="{EBE70890-7B57-4F75-9086-3421D4C953BE}" type="presParOf" srcId="{D61C6DD2-3369-491D-A27E-30A56DDE497C}" destId="{836D4DC3-20F6-437C-A99B-89AB93F31F2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C8F4BF-8313-4D63-933A-584153D8B7A8}">
      <dsp:nvSpPr>
        <dsp:cNvPr id="0" name=""/>
        <dsp:cNvSpPr/>
      </dsp:nvSpPr>
      <dsp:spPr>
        <a:xfrm>
          <a:off x="2633471" y="504055"/>
          <a:ext cx="2962656" cy="58784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smtClean="0"/>
            <a:t>Konfliktējošās puses jeb konfliktanti</a:t>
          </a:r>
          <a:endParaRPr lang="lv-LV" sz="1200" kern="1200"/>
        </a:p>
      </dsp:txBody>
      <dsp:txXfrm>
        <a:off x="2662167" y="532751"/>
        <a:ext cx="2905264" cy="530452"/>
      </dsp:txXfrm>
    </dsp:sp>
    <dsp:sp modelId="{A508B66C-C519-47DB-B955-2888D8C46BC0}">
      <dsp:nvSpPr>
        <dsp:cNvPr id="0" name=""/>
        <dsp:cNvSpPr/>
      </dsp:nvSpPr>
      <dsp:spPr>
        <a:xfrm>
          <a:off x="2818667" y="3938118"/>
          <a:ext cx="2238701" cy="58784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dirty="0" smtClean="0"/>
            <a:t>Pretrunu zona</a:t>
          </a:r>
          <a:endParaRPr lang="lv-LV" sz="1200" kern="1200" dirty="0"/>
        </a:p>
      </dsp:txBody>
      <dsp:txXfrm>
        <a:off x="2847363" y="3966814"/>
        <a:ext cx="2181309" cy="530452"/>
      </dsp:txXfrm>
    </dsp:sp>
    <dsp:sp modelId="{58DEC2B1-6DD4-476D-AC5C-28905256C332}">
      <dsp:nvSpPr>
        <dsp:cNvPr id="0" name=""/>
        <dsp:cNvSpPr/>
      </dsp:nvSpPr>
      <dsp:spPr>
        <a:xfrm>
          <a:off x="841657" y="1533013"/>
          <a:ext cx="1744974" cy="5343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dirty="0" smtClean="0"/>
            <a:t>Priekšstats </a:t>
          </a:r>
        </a:p>
        <a:p>
          <a:pPr lvl="0" algn="ctr" defTabSz="533400" rtl="0">
            <a:lnSpc>
              <a:spcPct val="90000"/>
            </a:lnSpc>
            <a:spcBef>
              <a:spcPct val="0"/>
            </a:spcBef>
            <a:spcAft>
              <a:spcPct val="35000"/>
            </a:spcAft>
          </a:pPr>
          <a:r>
            <a:rPr lang="lv-LV" sz="1200" i="1" kern="1200" dirty="0" smtClean="0"/>
            <a:t>par situāciju</a:t>
          </a:r>
          <a:endParaRPr lang="lv-LV" sz="1200" kern="1200" dirty="0"/>
        </a:p>
      </dsp:txBody>
      <dsp:txXfrm>
        <a:off x="867743" y="1559099"/>
        <a:ext cx="1692802" cy="482208"/>
      </dsp:txXfrm>
    </dsp:sp>
    <dsp:sp modelId="{2B217211-14CD-443F-8FA5-7B9AAE1DAC13}">
      <dsp:nvSpPr>
        <dsp:cNvPr id="0" name=""/>
        <dsp:cNvSpPr/>
      </dsp:nvSpPr>
      <dsp:spPr>
        <a:xfrm>
          <a:off x="337591" y="2448270"/>
          <a:ext cx="1744974" cy="531593"/>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smtClean="0"/>
            <a:t>Motīvi</a:t>
          </a:r>
          <a:endParaRPr lang="lv-LV" sz="1200" kern="1200"/>
        </a:p>
      </dsp:txBody>
      <dsp:txXfrm>
        <a:off x="363541" y="2474220"/>
        <a:ext cx="1693074" cy="479693"/>
      </dsp:txXfrm>
    </dsp:sp>
    <dsp:sp modelId="{7C1AE39A-2F20-4E15-80B8-09D9F90F8A3E}">
      <dsp:nvSpPr>
        <dsp:cNvPr id="0" name=""/>
        <dsp:cNvSpPr/>
      </dsp:nvSpPr>
      <dsp:spPr>
        <a:xfrm>
          <a:off x="121554" y="3312366"/>
          <a:ext cx="1868280" cy="52083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dirty="0" smtClean="0"/>
            <a:t>Rīcība</a:t>
          </a:r>
          <a:endParaRPr lang="lv-LV" sz="1200" kern="1200" dirty="0"/>
        </a:p>
      </dsp:txBody>
      <dsp:txXfrm>
        <a:off x="146979" y="3337791"/>
        <a:ext cx="1817430" cy="469980"/>
      </dsp:txXfrm>
    </dsp:sp>
    <dsp:sp modelId="{F150275D-0180-43C7-AF0E-5089B25AC33D}">
      <dsp:nvSpPr>
        <dsp:cNvPr id="0" name=""/>
        <dsp:cNvSpPr/>
      </dsp:nvSpPr>
      <dsp:spPr>
        <a:xfrm>
          <a:off x="5594172" y="1656184"/>
          <a:ext cx="1724265" cy="50391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dirty="0" smtClean="0"/>
            <a:t>Priekšstats </a:t>
          </a:r>
        </a:p>
        <a:p>
          <a:pPr lvl="0" algn="ctr" defTabSz="533400" rtl="0">
            <a:lnSpc>
              <a:spcPct val="90000"/>
            </a:lnSpc>
            <a:spcBef>
              <a:spcPct val="0"/>
            </a:spcBef>
            <a:spcAft>
              <a:spcPct val="35000"/>
            </a:spcAft>
          </a:pPr>
          <a:r>
            <a:rPr lang="lv-LV" sz="1200" i="1" kern="1200" dirty="0" smtClean="0"/>
            <a:t>par situāciju</a:t>
          </a:r>
          <a:endParaRPr lang="lv-LV" sz="1200" kern="1200" dirty="0"/>
        </a:p>
      </dsp:txBody>
      <dsp:txXfrm>
        <a:off x="5618771" y="1680783"/>
        <a:ext cx="1675067" cy="454720"/>
      </dsp:txXfrm>
    </dsp:sp>
    <dsp:sp modelId="{858F545D-7769-4C62-8C18-ABA5AB1E4837}">
      <dsp:nvSpPr>
        <dsp:cNvPr id="0" name=""/>
        <dsp:cNvSpPr/>
      </dsp:nvSpPr>
      <dsp:spPr>
        <a:xfrm>
          <a:off x="6098238" y="2376265"/>
          <a:ext cx="1580251" cy="58639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smtClean="0"/>
            <a:t>Motīvi</a:t>
          </a:r>
          <a:endParaRPr lang="lv-LV" sz="1200" kern="1200"/>
        </a:p>
      </dsp:txBody>
      <dsp:txXfrm>
        <a:off x="6126863" y="2404890"/>
        <a:ext cx="1523001" cy="529142"/>
      </dsp:txXfrm>
    </dsp:sp>
    <dsp:sp modelId="{3592222E-785B-4AB9-86E0-25306BFA9E84}">
      <dsp:nvSpPr>
        <dsp:cNvPr id="0" name=""/>
        <dsp:cNvSpPr/>
      </dsp:nvSpPr>
      <dsp:spPr>
        <a:xfrm>
          <a:off x="6098238" y="3384377"/>
          <a:ext cx="1724265" cy="46512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rtl="0">
            <a:lnSpc>
              <a:spcPct val="90000"/>
            </a:lnSpc>
            <a:spcBef>
              <a:spcPct val="0"/>
            </a:spcBef>
            <a:spcAft>
              <a:spcPct val="35000"/>
            </a:spcAft>
          </a:pPr>
          <a:r>
            <a:rPr lang="lv-LV" sz="1200" i="1" kern="1200" dirty="0" smtClean="0"/>
            <a:t>Rīcība</a:t>
          </a:r>
          <a:endParaRPr lang="lv-LV" sz="1200" kern="1200" dirty="0"/>
        </a:p>
      </dsp:txBody>
      <dsp:txXfrm>
        <a:off x="6120944" y="3407083"/>
        <a:ext cx="1678853" cy="41971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5D95F-4C1F-4A9B-9582-5F6BA65C19D9}">
      <dsp:nvSpPr>
        <dsp:cNvPr id="0" name=""/>
        <dsp:cNvSpPr/>
      </dsp:nvSpPr>
      <dsp:spPr>
        <a:xfrm>
          <a:off x="72022" y="504040"/>
          <a:ext cx="8496915" cy="1512176"/>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lv-LV" sz="3800" kern="1200" smtClean="0"/>
            <a:t>Sadarbības stratēģiju izvēlas aktīvi cilvēki, kuri orientējas uz apvienošanos.</a:t>
          </a:r>
          <a:endParaRPr lang="lv-LV" sz="3800" kern="1200"/>
        </a:p>
      </dsp:txBody>
      <dsp:txXfrm>
        <a:off x="145840" y="577858"/>
        <a:ext cx="8349279" cy="13645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4E27C9-B967-4832-AA29-B3052B72F6A1}">
      <dsp:nvSpPr>
        <dsp:cNvPr id="0" name=""/>
        <dsp:cNvSpPr/>
      </dsp:nvSpPr>
      <dsp:spPr>
        <a:xfrm>
          <a:off x="3881991" y="1246660"/>
          <a:ext cx="1597056" cy="1597252"/>
        </a:xfrm>
        <a:prstGeom prst="ellipse">
          <a:avLst/>
        </a:prstGeom>
        <a:solidFill>
          <a:schemeClr val="accent6">
            <a:shade val="80000"/>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F1C106D-85E5-41F2-A8AF-907045966A71}">
      <dsp:nvSpPr>
        <dsp:cNvPr id="0" name=""/>
        <dsp:cNvSpPr/>
      </dsp:nvSpPr>
      <dsp:spPr>
        <a:xfrm>
          <a:off x="3765539" y="0"/>
          <a:ext cx="1829960" cy="97930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tiek traucēta, apgrūtināta vienas puses mērķu sasniegšana</a:t>
          </a:r>
          <a:endParaRPr lang="lv-LV" sz="1600" kern="1200" dirty="0"/>
        </a:p>
      </dsp:txBody>
      <dsp:txXfrm>
        <a:off x="3765539" y="0"/>
        <a:ext cx="1829960" cy="979308"/>
      </dsp:txXfrm>
    </dsp:sp>
    <dsp:sp modelId="{673AE873-0FF2-41F5-A677-94A211A667B4}">
      <dsp:nvSpPr>
        <dsp:cNvPr id="0" name=""/>
        <dsp:cNvSpPr/>
      </dsp:nvSpPr>
      <dsp:spPr>
        <a:xfrm>
          <a:off x="4350461" y="1471901"/>
          <a:ext cx="1597056" cy="1597252"/>
        </a:xfrm>
        <a:prstGeom prst="ellipse">
          <a:avLst/>
        </a:prstGeom>
        <a:solidFill>
          <a:schemeClr val="accent6">
            <a:shade val="80000"/>
            <a:alpha val="50000"/>
            <a:hueOff val="2"/>
            <a:satOff val="3265"/>
            <a:lumOff val="1001"/>
            <a:alpha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0FF41ED-6AAE-4477-9213-DB8E2D17D43C}">
      <dsp:nvSpPr>
        <dsp:cNvPr id="0" name=""/>
        <dsp:cNvSpPr/>
      </dsp:nvSpPr>
      <dsp:spPr>
        <a:xfrm>
          <a:off x="6144488" y="930343"/>
          <a:ext cx="1730144" cy="107723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savu pienākumu un solījumu nepildīšana</a:t>
          </a:r>
          <a:endParaRPr lang="lv-LV" sz="1600" kern="1200" dirty="0"/>
        </a:p>
      </dsp:txBody>
      <dsp:txXfrm>
        <a:off x="6144488" y="930343"/>
        <a:ext cx="1730144" cy="1077239"/>
      </dsp:txXfrm>
    </dsp:sp>
    <dsp:sp modelId="{B4427CB9-9179-4C78-AC14-A70F96DA6D5E}">
      <dsp:nvSpPr>
        <dsp:cNvPr id="0" name=""/>
        <dsp:cNvSpPr/>
      </dsp:nvSpPr>
      <dsp:spPr>
        <a:xfrm>
          <a:off x="4465582" y="1978693"/>
          <a:ext cx="1597056" cy="1597252"/>
        </a:xfrm>
        <a:prstGeom prst="ellipse">
          <a:avLst/>
        </a:prstGeom>
        <a:solidFill>
          <a:schemeClr val="accent6">
            <a:shade val="80000"/>
            <a:alpha val="50000"/>
            <a:hueOff val="5"/>
            <a:satOff val="6530"/>
            <a:lumOff val="2002"/>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829C78F-94B5-4137-85EB-50448B799F9D}">
      <dsp:nvSpPr>
        <dsp:cNvPr id="0" name=""/>
        <dsp:cNvSpPr/>
      </dsp:nvSpPr>
      <dsp:spPr>
        <a:xfrm>
          <a:off x="6310848" y="2301375"/>
          <a:ext cx="1696872" cy="115068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kaut kā piesavināšanās vai novietošana nevēlamā vietā</a:t>
          </a:r>
          <a:endParaRPr lang="lv-LV" sz="1600" kern="1200" dirty="0"/>
        </a:p>
      </dsp:txBody>
      <dsp:txXfrm>
        <a:off x="6310848" y="2301375"/>
        <a:ext cx="1696872" cy="1150687"/>
      </dsp:txXfrm>
    </dsp:sp>
    <dsp:sp modelId="{A72CF283-561D-4445-895A-E78EF3274F94}">
      <dsp:nvSpPr>
        <dsp:cNvPr id="0" name=""/>
        <dsp:cNvSpPr/>
      </dsp:nvSpPr>
      <dsp:spPr>
        <a:xfrm>
          <a:off x="4141513" y="2385106"/>
          <a:ext cx="1597056" cy="1597252"/>
        </a:xfrm>
        <a:prstGeom prst="ellipse">
          <a:avLst/>
        </a:prstGeom>
        <a:solidFill>
          <a:schemeClr val="accent6">
            <a:shade val="80000"/>
            <a:alpha val="50000"/>
            <a:hueOff val="7"/>
            <a:satOff val="9795"/>
            <a:lumOff val="3003"/>
            <a:alphaOff val="1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F4DD3CA-2911-4DAB-BF45-07CDD8518886}">
      <dsp:nvSpPr>
        <dsp:cNvPr id="0" name=""/>
        <dsp:cNvSpPr/>
      </dsp:nvSpPr>
      <dsp:spPr>
        <a:xfrm>
          <a:off x="5578864" y="3843787"/>
          <a:ext cx="1829960" cy="105275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kaitēšana otra mantai vai reputācijai</a:t>
          </a:r>
          <a:endParaRPr lang="lv-LV" sz="1600" kern="1200" dirty="0"/>
        </a:p>
      </dsp:txBody>
      <dsp:txXfrm>
        <a:off x="5578864" y="3843787"/>
        <a:ext cx="1829960" cy="1052756"/>
      </dsp:txXfrm>
    </dsp:sp>
    <dsp:sp modelId="{69CB8807-4801-4FF8-9ADF-1BF6CE777FE2}">
      <dsp:nvSpPr>
        <dsp:cNvPr id="0" name=""/>
        <dsp:cNvSpPr/>
      </dsp:nvSpPr>
      <dsp:spPr>
        <a:xfrm>
          <a:off x="3622469" y="2385106"/>
          <a:ext cx="1597056" cy="1597252"/>
        </a:xfrm>
        <a:prstGeom prst="ellipse">
          <a:avLst/>
        </a:prstGeom>
        <a:solidFill>
          <a:schemeClr val="accent6">
            <a:shade val="80000"/>
            <a:alpha val="50000"/>
            <a:hueOff val="9"/>
            <a:satOff val="13060"/>
            <a:lumOff val="4005"/>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6B4BFA1-5F71-4B44-A1EC-CA6A77E81DD2}">
      <dsp:nvSpPr>
        <dsp:cNvPr id="0" name=""/>
        <dsp:cNvSpPr/>
      </dsp:nvSpPr>
      <dsp:spPr>
        <a:xfrm>
          <a:off x="1952214" y="3843787"/>
          <a:ext cx="1829960" cy="105275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cilvēka cieņas aizskaršana, pazemošana</a:t>
          </a:r>
          <a:endParaRPr lang="lv-LV" sz="1600" kern="1200" dirty="0"/>
        </a:p>
      </dsp:txBody>
      <dsp:txXfrm>
        <a:off x="1952214" y="3843787"/>
        <a:ext cx="1829960" cy="1052756"/>
      </dsp:txXfrm>
    </dsp:sp>
    <dsp:sp modelId="{0D47B3CF-A27C-43B9-B83A-763033E3C92D}">
      <dsp:nvSpPr>
        <dsp:cNvPr id="0" name=""/>
        <dsp:cNvSpPr/>
      </dsp:nvSpPr>
      <dsp:spPr>
        <a:xfrm>
          <a:off x="3298400" y="1978693"/>
          <a:ext cx="1597056" cy="1597252"/>
        </a:xfrm>
        <a:prstGeom prst="ellipse">
          <a:avLst/>
        </a:prstGeom>
        <a:solidFill>
          <a:schemeClr val="accent6">
            <a:shade val="80000"/>
            <a:alpha val="50000"/>
            <a:hueOff val="12"/>
            <a:satOff val="16325"/>
            <a:lumOff val="5006"/>
            <a:alphaOff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A86BB54-EEDF-4113-9F43-B83A3761FC9E}">
      <dsp:nvSpPr>
        <dsp:cNvPr id="0" name=""/>
        <dsp:cNvSpPr/>
      </dsp:nvSpPr>
      <dsp:spPr>
        <a:xfrm>
          <a:off x="1353318" y="2301375"/>
          <a:ext cx="1696872" cy="115068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piespiešana darīt ko tādu, kas neietilpst viņa pienākumos vai ko viņš nevēlas </a:t>
          </a:r>
          <a:endParaRPr lang="lv-LV" sz="1600" kern="1200" dirty="0"/>
        </a:p>
      </dsp:txBody>
      <dsp:txXfrm>
        <a:off x="1353318" y="2301375"/>
        <a:ext cx="1696872" cy="1150687"/>
      </dsp:txXfrm>
    </dsp:sp>
    <dsp:sp modelId="{69220CBD-DCF8-4DF9-84E7-C311C2D78E58}">
      <dsp:nvSpPr>
        <dsp:cNvPr id="0" name=""/>
        <dsp:cNvSpPr/>
      </dsp:nvSpPr>
      <dsp:spPr>
        <a:xfrm>
          <a:off x="3413521" y="1471901"/>
          <a:ext cx="1597056" cy="1597252"/>
        </a:xfrm>
        <a:prstGeom prst="ellipse">
          <a:avLst/>
        </a:prstGeom>
        <a:solidFill>
          <a:schemeClr val="accent6">
            <a:shade val="80000"/>
            <a:alpha val="50000"/>
            <a:hueOff val="14"/>
            <a:satOff val="19590"/>
            <a:lumOff val="6007"/>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AE3F0471-D94A-4472-846E-D2C259BB2C99}">
      <dsp:nvSpPr>
        <dsp:cNvPr id="0" name=""/>
        <dsp:cNvSpPr/>
      </dsp:nvSpPr>
      <dsp:spPr>
        <a:xfrm>
          <a:off x="1486406" y="930343"/>
          <a:ext cx="1730144" cy="107723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lv-LV" sz="1600" kern="1200" dirty="0" smtClean="0"/>
            <a:t>fiziska vardarbība </a:t>
          </a:r>
          <a:endParaRPr lang="lv-LV" sz="1600" kern="1200" dirty="0"/>
        </a:p>
      </dsp:txBody>
      <dsp:txXfrm>
        <a:off x="1486406" y="930343"/>
        <a:ext cx="1730144" cy="10772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2533C5-FB2D-4F41-A26F-720298D3F625}">
      <dsp:nvSpPr>
        <dsp:cNvPr id="0" name=""/>
        <dsp:cNvSpPr/>
      </dsp:nvSpPr>
      <dsp:spPr>
        <a:xfrm>
          <a:off x="0" y="7852"/>
          <a:ext cx="8229600" cy="1127295"/>
        </a:xfrm>
        <a:prstGeom prst="roundRect">
          <a:avLst/>
        </a:prstGeom>
        <a:gradFill rotWithShape="0">
          <a:gsLst>
            <a:gs pos="0">
              <a:schemeClr val="accent6">
                <a:alpha val="90000"/>
                <a:hueOff val="0"/>
                <a:satOff val="0"/>
                <a:lumOff val="0"/>
                <a:alphaOff val="0"/>
                <a:shade val="51000"/>
                <a:satMod val="130000"/>
              </a:schemeClr>
            </a:gs>
            <a:gs pos="80000">
              <a:schemeClr val="accent6">
                <a:alpha val="90000"/>
                <a:hueOff val="0"/>
                <a:satOff val="0"/>
                <a:lumOff val="0"/>
                <a:alphaOff val="0"/>
                <a:shade val="93000"/>
                <a:satMod val="130000"/>
              </a:schemeClr>
            </a:gs>
            <a:gs pos="100000">
              <a:schemeClr val="accent6">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rtl="0">
            <a:lnSpc>
              <a:spcPct val="90000"/>
            </a:lnSpc>
            <a:spcBef>
              <a:spcPct val="0"/>
            </a:spcBef>
            <a:spcAft>
              <a:spcPct val="35000"/>
            </a:spcAft>
          </a:pPr>
          <a:r>
            <a:rPr lang="lv-LV" sz="4700" kern="1200" dirty="0" smtClean="0"/>
            <a:t>Konflikta norise</a:t>
          </a:r>
          <a:endParaRPr lang="lv-LV" sz="4700" kern="1200" dirty="0"/>
        </a:p>
      </dsp:txBody>
      <dsp:txXfrm>
        <a:off x="55030" y="62882"/>
        <a:ext cx="8119540" cy="10172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D9B36D-702E-41F1-8A33-34E5449ED760}">
      <dsp:nvSpPr>
        <dsp:cNvPr id="0" name=""/>
        <dsp:cNvSpPr/>
      </dsp:nvSpPr>
      <dsp:spPr>
        <a:xfrm>
          <a:off x="2098563" y="244614"/>
          <a:ext cx="3945859" cy="3585790"/>
        </a:xfrm>
        <a:prstGeom prst="pie">
          <a:avLst>
            <a:gd name="adj1" fmla="val 16200000"/>
            <a:gd name="adj2" fmla="val 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lv-LV" sz="1300" kern="1200" dirty="0" smtClean="0"/>
            <a:t>Informēšana – vismaz viens no dalībniekiem paziņo otram ko jaunu par savām jūtām, pārdzīvojumiem, situācijas uztveri.</a:t>
          </a:r>
          <a:endParaRPr lang="lv-LV" sz="1300" kern="1200" dirty="0"/>
        </a:p>
      </dsp:txBody>
      <dsp:txXfrm>
        <a:off x="4116588" y="907985"/>
        <a:ext cx="1456210" cy="1067199"/>
      </dsp:txXfrm>
    </dsp:sp>
    <dsp:sp modelId="{4F1ECB82-C044-4184-82DC-178479C14F17}">
      <dsp:nvSpPr>
        <dsp:cNvPr id="0" name=""/>
        <dsp:cNvSpPr/>
      </dsp:nvSpPr>
      <dsp:spPr>
        <a:xfrm>
          <a:off x="2206581" y="478664"/>
          <a:ext cx="3801808" cy="3801808"/>
        </a:xfrm>
        <a:prstGeom prst="pie">
          <a:avLst>
            <a:gd name="adj1" fmla="val 0"/>
            <a:gd name="adj2" fmla="val 54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lv-LV" sz="1300" i="1" kern="1200" dirty="0" smtClean="0"/>
            <a:t>„Izreaģēšana” </a:t>
          </a:r>
          <a:r>
            <a:rPr lang="lv-LV" sz="1300" kern="1200" dirty="0" smtClean="0"/>
            <a:t>– partneri atbrīvojas no sasprindzinājuma, negatīvām emocijām.</a:t>
          </a:r>
          <a:endParaRPr lang="lv-LV" sz="1300" kern="1200" dirty="0"/>
        </a:p>
      </dsp:txBody>
      <dsp:txXfrm>
        <a:off x="4175375" y="2447458"/>
        <a:ext cx="1403048" cy="1131490"/>
      </dsp:txXfrm>
    </dsp:sp>
    <dsp:sp modelId="{F1E0CF67-6988-42AD-B339-6FAE510B3F4C}">
      <dsp:nvSpPr>
        <dsp:cNvPr id="0" name=""/>
        <dsp:cNvSpPr/>
      </dsp:nvSpPr>
      <dsp:spPr>
        <a:xfrm>
          <a:off x="1846549" y="478664"/>
          <a:ext cx="3801808" cy="3801808"/>
        </a:xfrm>
        <a:prstGeom prst="pie">
          <a:avLst>
            <a:gd name="adj1" fmla="val 5400000"/>
            <a:gd name="adj2" fmla="val 108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lv-LV" sz="1300" i="1" kern="1200" dirty="0" smtClean="0"/>
            <a:t>Satuvināšanās</a:t>
          </a:r>
          <a:r>
            <a:rPr lang="lv-LV" sz="1300" kern="1200" dirty="0" smtClean="0"/>
            <a:t> – uzlabojas psiholoģiskā atmosfēra, nav aizvainojuma.</a:t>
          </a:r>
          <a:endParaRPr lang="lv-LV" sz="1300" kern="1200" dirty="0"/>
        </a:p>
      </dsp:txBody>
      <dsp:txXfrm>
        <a:off x="2276516" y="2447458"/>
        <a:ext cx="1403048" cy="1131490"/>
      </dsp:txXfrm>
    </dsp:sp>
    <dsp:sp modelId="{DCB214F6-96B6-4B74-8F9E-F31D295D3727}">
      <dsp:nvSpPr>
        <dsp:cNvPr id="0" name=""/>
        <dsp:cNvSpPr/>
      </dsp:nvSpPr>
      <dsp:spPr>
        <a:xfrm>
          <a:off x="1846549" y="190601"/>
          <a:ext cx="3801808" cy="3801808"/>
        </a:xfrm>
        <a:prstGeom prst="pie">
          <a:avLst>
            <a:gd name="adj1" fmla="val 10800000"/>
            <a:gd name="adj2" fmla="val 162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0">
            <a:lnSpc>
              <a:spcPct val="90000"/>
            </a:lnSpc>
            <a:spcBef>
              <a:spcPct val="0"/>
            </a:spcBef>
            <a:spcAft>
              <a:spcPct val="35000"/>
            </a:spcAft>
          </a:pPr>
          <a:r>
            <a:rPr lang="lv-LV" sz="1300" i="1" kern="1200" dirty="0" smtClean="0"/>
            <a:t>Izlabošana</a:t>
          </a:r>
          <a:r>
            <a:rPr lang="lv-LV" sz="1300" kern="1200" dirty="0" smtClean="0"/>
            <a:t> – problēma tiek atrisinata tā, ka šāda situācija nakotnē vairs neatkārtojas.</a:t>
          </a:r>
          <a:endParaRPr lang="lv-LV" sz="1300" kern="1200" dirty="0"/>
        </a:p>
      </dsp:txBody>
      <dsp:txXfrm>
        <a:off x="2276516" y="892126"/>
        <a:ext cx="1403048" cy="11314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AC355-26EE-462B-9AFC-2218A5636E81}">
      <dsp:nvSpPr>
        <dsp:cNvPr id="0" name=""/>
        <dsp:cNvSpPr/>
      </dsp:nvSpPr>
      <dsp:spPr>
        <a:xfrm>
          <a:off x="2633471" y="1849"/>
          <a:ext cx="2962656" cy="808775"/>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lv-LV" sz="3600" kern="1200" smtClean="0"/>
            <a:t>izvairīšanās </a:t>
          </a:r>
          <a:endParaRPr lang="lv-LV" sz="3600" kern="1200"/>
        </a:p>
      </dsp:txBody>
      <dsp:txXfrm>
        <a:off x="2672952" y="41330"/>
        <a:ext cx="2883694" cy="729813"/>
      </dsp:txXfrm>
    </dsp:sp>
    <dsp:sp modelId="{1A0069CF-D475-4D77-A0EC-349A83827623}">
      <dsp:nvSpPr>
        <dsp:cNvPr id="0" name=""/>
        <dsp:cNvSpPr/>
      </dsp:nvSpPr>
      <dsp:spPr>
        <a:xfrm>
          <a:off x="2633471" y="851063"/>
          <a:ext cx="2962656" cy="808775"/>
        </a:xfrm>
        <a:prstGeom prst="roundRect">
          <a:avLst/>
        </a:prstGeom>
        <a:gradFill rotWithShape="0">
          <a:gsLst>
            <a:gs pos="0">
              <a:schemeClr val="accent2">
                <a:hueOff val="1170380"/>
                <a:satOff val="-1460"/>
                <a:lumOff val="343"/>
                <a:alphaOff val="0"/>
                <a:shade val="51000"/>
                <a:satMod val="130000"/>
              </a:schemeClr>
            </a:gs>
            <a:gs pos="80000">
              <a:schemeClr val="accent2">
                <a:hueOff val="1170380"/>
                <a:satOff val="-1460"/>
                <a:lumOff val="343"/>
                <a:alphaOff val="0"/>
                <a:shade val="93000"/>
                <a:satMod val="130000"/>
              </a:schemeClr>
            </a:gs>
            <a:gs pos="100000">
              <a:schemeClr val="accent2">
                <a:hueOff val="1170380"/>
                <a:satOff val="-1460"/>
                <a:lumOff val="34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lv-LV" sz="3600" kern="1200" smtClean="0"/>
            <a:t>konkurence </a:t>
          </a:r>
          <a:endParaRPr lang="lv-LV" sz="3600" kern="1200"/>
        </a:p>
      </dsp:txBody>
      <dsp:txXfrm>
        <a:off x="2672952" y="890544"/>
        <a:ext cx="2883694" cy="729813"/>
      </dsp:txXfrm>
    </dsp:sp>
    <dsp:sp modelId="{56FE7FD2-A74A-4D87-898A-611324C9E7AD}">
      <dsp:nvSpPr>
        <dsp:cNvPr id="0" name=""/>
        <dsp:cNvSpPr/>
      </dsp:nvSpPr>
      <dsp:spPr>
        <a:xfrm>
          <a:off x="2633471" y="1700277"/>
          <a:ext cx="2962656" cy="808775"/>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lv-LV" sz="3600" kern="1200" smtClean="0"/>
            <a:t>pielāgošanās</a:t>
          </a:r>
          <a:endParaRPr lang="lv-LV" sz="3600" kern="1200"/>
        </a:p>
      </dsp:txBody>
      <dsp:txXfrm>
        <a:off x="2672952" y="1739758"/>
        <a:ext cx="2883694" cy="729813"/>
      </dsp:txXfrm>
    </dsp:sp>
    <dsp:sp modelId="{229822B8-E4B3-471E-BC07-546F9A05247D}">
      <dsp:nvSpPr>
        <dsp:cNvPr id="0" name=""/>
        <dsp:cNvSpPr/>
      </dsp:nvSpPr>
      <dsp:spPr>
        <a:xfrm>
          <a:off x="2633471" y="2549491"/>
          <a:ext cx="2962656" cy="808775"/>
        </a:xfrm>
        <a:prstGeom prst="roundRect">
          <a:avLst/>
        </a:prstGeom>
        <a:gradFill rotWithShape="0">
          <a:gsLst>
            <a:gs pos="0">
              <a:schemeClr val="accent2">
                <a:hueOff val="3511139"/>
                <a:satOff val="-4379"/>
                <a:lumOff val="1030"/>
                <a:alphaOff val="0"/>
                <a:shade val="51000"/>
                <a:satMod val="130000"/>
              </a:schemeClr>
            </a:gs>
            <a:gs pos="80000">
              <a:schemeClr val="accent2">
                <a:hueOff val="3511139"/>
                <a:satOff val="-4379"/>
                <a:lumOff val="1030"/>
                <a:alphaOff val="0"/>
                <a:shade val="93000"/>
                <a:satMod val="130000"/>
              </a:schemeClr>
            </a:gs>
            <a:gs pos="100000">
              <a:schemeClr val="accent2">
                <a:hueOff val="3511139"/>
                <a:satOff val="-4379"/>
                <a:lumOff val="10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lv-LV" sz="3600" kern="1200" smtClean="0"/>
            <a:t>kompromiss  </a:t>
          </a:r>
          <a:endParaRPr lang="lv-LV" sz="3600" kern="1200"/>
        </a:p>
      </dsp:txBody>
      <dsp:txXfrm>
        <a:off x="2672952" y="2588972"/>
        <a:ext cx="2883694" cy="729813"/>
      </dsp:txXfrm>
    </dsp:sp>
    <dsp:sp modelId="{83EAAEAA-4453-42CC-BD79-B00280E081FF}">
      <dsp:nvSpPr>
        <dsp:cNvPr id="0" name=""/>
        <dsp:cNvSpPr/>
      </dsp:nvSpPr>
      <dsp:spPr>
        <a:xfrm>
          <a:off x="2633471" y="3398705"/>
          <a:ext cx="2962656" cy="808775"/>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lv-LV" sz="3600" kern="1200" smtClean="0"/>
            <a:t>sadarbība</a:t>
          </a:r>
          <a:endParaRPr lang="lv-LV" sz="3600" kern="1200"/>
        </a:p>
      </dsp:txBody>
      <dsp:txXfrm>
        <a:off x="2672952" y="3438186"/>
        <a:ext cx="2883694" cy="7298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2DAFD-B276-41BD-9B56-471E0D9FE0C7}">
      <dsp:nvSpPr>
        <dsp:cNvPr id="0" name=""/>
        <dsp:cNvSpPr/>
      </dsp:nvSpPr>
      <dsp:spPr>
        <a:xfrm>
          <a:off x="0" y="0"/>
          <a:ext cx="4135438" cy="380952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rtl="0">
            <a:lnSpc>
              <a:spcPct val="90000"/>
            </a:lnSpc>
            <a:spcBef>
              <a:spcPct val="0"/>
            </a:spcBef>
            <a:spcAft>
              <a:spcPct val="35000"/>
            </a:spcAft>
          </a:pPr>
          <a:r>
            <a:rPr lang="lv-LV" sz="4400" kern="1200" smtClean="0"/>
            <a:t>Izvairīšanās stilu uzskata par bēgšanu no problēmām un atbildības.</a:t>
          </a:r>
          <a:endParaRPr lang="lv-LV" sz="4400" kern="1200"/>
        </a:p>
      </dsp:txBody>
      <dsp:txXfrm>
        <a:off x="185965" y="185965"/>
        <a:ext cx="3763508" cy="34375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CCD946-6773-4C87-93EF-F96DCE382A3E}">
      <dsp:nvSpPr>
        <dsp:cNvPr id="0" name=""/>
        <dsp:cNvSpPr/>
      </dsp:nvSpPr>
      <dsp:spPr>
        <a:xfrm>
          <a:off x="82233" y="0"/>
          <a:ext cx="7910951" cy="1435895"/>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lv-LV" sz="3600" kern="1200" smtClean="0"/>
            <a:t>Konkurences stilu parasti izmanto aktīvi, par sevi pārliecināti cilvēki.</a:t>
          </a:r>
          <a:endParaRPr lang="lv-LV" sz="3600" kern="1200"/>
        </a:p>
      </dsp:txBody>
      <dsp:txXfrm>
        <a:off x="152328" y="70095"/>
        <a:ext cx="7770761" cy="12957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CBA6F-8342-49B9-82A9-21BA46468021}">
      <dsp:nvSpPr>
        <dsp:cNvPr id="0" name=""/>
        <dsp:cNvSpPr/>
      </dsp:nvSpPr>
      <dsp:spPr>
        <a:xfrm>
          <a:off x="0" y="15091"/>
          <a:ext cx="4114800" cy="453492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lv-LV" sz="3400" kern="1200" smtClean="0"/>
            <a:t>Piekāpšanās stils raksturīgs pasīviem cilvēkiem, tie orientējas uz attiecību saglabāšanu, nevis savu interešu aizstāvēšanu.</a:t>
          </a:r>
          <a:endParaRPr lang="lv-LV" sz="3400" kern="1200"/>
        </a:p>
      </dsp:txBody>
      <dsp:txXfrm>
        <a:off x="200868" y="215959"/>
        <a:ext cx="3713064" cy="413318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6D4DC3-20F6-437C-A99B-89AB93F31F23}">
      <dsp:nvSpPr>
        <dsp:cNvPr id="0" name=""/>
        <dsp:cNvSpPr/>
      </dsp:nvSpPr>
      <dsp:spPr>
        <a:xfrm>
          <a:off x="145967" y="360077"/>
          <a:ext cx="7982580" cy="2393669"/>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lv-LV" sz="3400" kern="1200" dirty="0" smtClean="0"/>
            <a:t>Kompromisa meistars ir gatavs apmainīties ar pakalpojumiem, līdz atrasts variants, kas vismaz daļēji apmierinātu viņa intereses. </a:t>
          </a:r>
          <a:endParaRPr lang="lv-LV" sz="3400" kern="1200" dirty="0"/>
        </a:p>
      </dsp:txBody>
      <dsp:txXfrm>
        <a:off x="262816" y="476926"/>
        <a:ext cx="7748882" cy="215997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lvl1pPr>
              <a:defRPr/>
            </a:lvl1pPr>
          </a:lstStyle>
          <a:p>
            <a:pPr>
              <a:defRPr/>
            </a:pPr>
            <a:fld id="{44C6B83C-AA67-4542-9B59-15871ED8BF55}" type="datetimeFigureOut">
              <a:rPr lang="lv-LV"/>
              <a:pPr>
                <a:defRPr/>
              </a:pPr>
              <a:t>2012.04.27.</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0FA431E9-6683-4EC3-B8A5-CAC420DFB538}"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85F3A55E-C206-43CA-8FBF-B1F65B9888B8}" type="datetimeFigureOut">
              <a:rPr lang="lv-LV"/>
              <a:pPr>
                <a:defRPr/>
              </a:pPr>
              <a:t>2012.04.27.</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4DEFB5A3-A3D7-4E5B-8A8E-39095F504001}"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5F89577D-627C-4855-85F1-6D5C03C34D56}" type="datetimeFigureOut">
              <a:rPr lang="lv-LV"/>
              <a:pPr>
                <a:defRPr/>
              </a:pPr>
              <a:t>2012.04.27.</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1CE47676-0915-44E5-A906-9EC0F06C3409}"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28DDAA24-67E4-491A-B810-0EFF3D2A7676}" type="datetimeFigureOut">
              <a:rPr lang="lv-LV"/>
              <a:pPr>
                <a:defRPr/>
              </a:pPr>
              <a:t>2012.04.27.</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946726DD-CAA4-44AB-94C7-60EF24A66F74}"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84443E2-4326-4714-8B03-53DA4A82F52E}" type="datetimeFigureOut">
              <a:rPr lang="lv-LV"/>
              <a:pPr>
                <a:defRPr/>
              </a:pPr>
              <a:t>2012.04.27.</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2EA8F51D-6DF4-43BA-AF13-26D56415DC32}"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3"/>
          <p:cNvSpPr>
            <a:spLocks noGrp="1"/>
          </p:cNvSpPr>
          <p:nvPr>
            <p:ph type="dt" sz="half" idx="10"/>
          </p:nvPr>
        </p:nvSpPr>
        <p:spPr/>
        <p:txBody>
          <a:bodyPr/>
          <a:lstStyle>
            <a:lvl1pPr>
              <a:defRPr/>
            </a:lvl1pPr>
          </a:lstStyle>
          <a:p>
            <a:pPr>
              <a:defRPr/>
            </a:pPr>
            <a:fld id="{6FFBF84A-5550-4805-8E69-4F141F7E2744}" type="datetimeFigureOut">
              <a:rPr lang="lv-LV"/>
              <a:pPr>
                <a:defRPr/>
              </a:pPr>
              <a:t>2012.04.27.</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C9E526F8-8CBC-4EB4-90D7-D8A826D1371C}"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3"/>
          <p:cNvSpPr>
            <a:spLocks noGrp="1"/>
          </p:cNvSpPr>
          <p:nvPr>
            <p:ph type="dt" sz="half" idx="10"/>
          </p:nvPr>
        </p:nvSpPr>
        <p:spPr/>
        <p:txBody>
          <a:bodyPr/>
          <a:lstStyle>
            <a:lvl1pPr>
              <a:defRPr/>
            </a:lvl1pPr>
          </a:lstStyle>
          <a:p>
            <a:pPr>
              <a:defRPr/>
            </a:pPr>
            <a:fld id="{6E89D7A3-238D-4893-B126-8500A5ACF9C7}" type="datetimeFigureOut">
              <a:rPr lang="lv-LV"/>
              <a:pPr>
                <a:defRPr/>
              </a:pPr>
              <a:t>2012.04.27.</a:t>
            </a:fld>
            <a:endParaRPr lang="lv-LV"/>
          </a:p>
        </p:txBody>
      </p:sp>
      <p:sp>
        <p:nvSpPr>
          <p:cNvPr id="8" name="Footer Placeholder 4"/>
          <p:cNvSpPr>
            <a:spLocks noGrp="1"/>
          </p:cNvSpPr>
          <p:nvPr>
            <p:ph type="ftr" sz="quarter" idx="11"/>
          </p:nvPr>
        </p:nvSpPr>
        <p:spPr/>
        <p:txBody>
          <a:bodyPr/>
          <a:lstStyle>
            <a:lvl1pPr>
              <a:defRPr/>
            </a:lvl1pPr>
          </a:lstStyle>
          <a:p>
            <a:pPr>
              <a:defRPr/>
            </a:pPr>
            <a:endParaRPr lang="lv-LV"/>
          </a:p>
        </p:txBody>
      </p:sp>
      <p:sp>
        <p:nvSpPr>
          <p:cNvPr id="9" name="Slide Number Placeholder 5"/>
          <p:cNvSpPr>
            <a:spLocks noGrp="1"/>
          </p:cNvSpPr>
          <p:nvPr>
            <p:ph type="sldNum" sz="quarter" idx="12"/>
          </p:nvPr>
        </p:nvSpPr>
        <p:spPr/>
        <p:txBody>
          <a:bodyPr/>
          <a:lstStyle>
            <a:lvl1pPr>
              <a:defRPr/>
            </a:lvl1pPr>
          </a:lstStyle>
          <a:p>
            <a:pPr>
              <a:defRPr/>
            </a:pPr>
            <a:fld id="{F221EB86-2FE4-4C77-B637-D0DEE986BE21}"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3"/>
          <p:cNvSpPr>
            <a:spLocks noGrp="1"/>
          </p:cNvSpPr>
          <p:nvPr>
            <p:ph type="dt" sz="half" idx="10"/>
          </p:nvPr>
        </p:nvSpPr>
        <p:spPr/>
        <p:txBody>
          <a:bodyPr/>
          <a:lstStyle>
            <a:lvl1pPr>
              <a:defRPr/>
            </a:lvl1pPr>
          </a:lstStyle>
          <a:p>
            <a:pPr>
              <a:defRPr/>
            </a:pPr>
            <a:fld id="{D8778848-2238-4BCD-9E28-54218F073B44}" type="datetimeFigureOut">
              <a:rPr lang="lv-LV"/>
              <a:pPr>
                <a:defRPr/>
              </a:pPr>
              <a:t>2012.04.27.</a:t>
            </a:fld>
            <a:endParaRPr lang="lv-LV"/>
          </a:p>
        </p:txBody>
      </p:sp>
      <p:sp>
        <p:nvSpPr>
          <p:cNvPr id="4" name="Footer Placeholder 4"/>
          <p:cNvSpPr>
            <a:spLocks noGrp="1"/>
          </p:cNvSpPr>
          <p:nvPr>
            <p:ph type="ftr" sz="quarter" idx="11"/>
          </p:nvPr>
        </p:nvSpPr>
        <p:spPr/>
        <p:txBody>
          <a:bodyPr/>
          <a:lstStyle>
            <a:lvl1pPr>
              <a:defRPr/>
            </a:lvl1pPr>
          </a:lstStyle>
          <a:p>
            <a:pPr>
              <a:defRPr/>
            </a:pPr>
            <a:endParaRPr lang="lv-LV"/>
          </a:p>
        </p:txBody>
      </p:sp>
      <p:sp>
        <p:nvSpPr>
          <p:cNvPr id="5" name="Slide Number Placeholder 5"/>
          <p:cNvSpPr>
            <a:spLocks noGrp="1"/>
          </p:cNvSpPr>
          <p:nvPr>
            <p:ph type="sldNum" sz="quarter" idx="12"/>
          </p:nvPr>
        </p:nvSpPr>
        <p:spPr/>
        <p:txBody>
          <a:bodyPr/>
          <a:lstStyle>
            <a:lvl1pPr>
              <a:defRPr/>
            </a:lvl1pPr>
          </a:lstStyle>
          <a:p>
            <a:pPr>
              <a:defRPr/>
            </a:pPr>
            <a:fld id="{5BFCD183-3FAE-4CD3-B22D-9C9B9DDE26FD}"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FF4446-674A-491C-AD5F-1267577B2162}" type="datetimeFigureOut">
              <a:rPr lang="lv-LV"/>
              <a:pPr>
                <a:defRPr/>
              </a:pPr>
              <a:t>2012.04.27.</a:t>
            </a:fld>
            <a:endParaRPr lang="lv-LV"/>
          </a:p>
        </p:txBody>
      </p:sp>
      <p:sp>
        <p:nvSpPr>
          <p:cNvPr id="3" name="Footer Placeholder 4"/>
          <p:cNvSpPr>
            <a:spLocks noGrp="1"/>
          </p:cNvSpPr>
          <p:nvPr>
            <p:ph type="ftr" sz="quarter" idx="11"/>
          </p:nvPr>
        </p:nvSpPr>
        <p:spPr/>
        <p:txBody>
          <a:bodyPr/>
          <a:lstStyle>
            <a:lvl1pPr>
              <a:defRPr/>
            </a:lvl1pPr>
          </a:lstStyle>
          <a:p>
            <a:pPr>
              <a:defRPr/>
            </a:pPr>
            <a:endParaRPr lang="lv-LV"/>
          </a:p>
        </p:txBody>
      </p:sp>
      <p:sp>
        <p:nvSpPr>
          <p:cNvPr id="4" name="Slide Number Placeholder 5"/>
          <p:cNvSpPr>
            <a:spLocks noGrp="1"/>
          </p:cNvSpPr>
          <p:nvPr>
            <p:ph type="sldNum" sz="quarter" idx="12"/>
          </p:nvPr>
        </p:nvSpPr>
        <p:spPr/>
        <p:txBody>
          <a:bodyPr/>
          <a:lstStyle>
            <a:lvl1pPr>
              <a:defRPr/>
            </a:lvl1pPr>
          </a:lstStyle>
          <a:p>
            <a:pPr>
              <a:defRPr/>
            </a:pPr>
            <a:fld id="{84E2AD4F-3B3F-4C82-AEB0-EF115FFE2A8E}"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511157E-83CD-4B76-A7EF-5CCEBB8B51A8}" type="datetimeFigureOut">
              <a:rPr lang="lv-LV"/>
              <a:pPr>
                <a:defRPr/>
              </a:pPr>
              <a:t>2012.04.27.</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5A60F24D-29F6-4565-826F-3896CEE3D3F7}"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D12BA75-82ED-4390-A997-51B05C7EA54B}" type="datetimeFigureOut">
              <a:rPr lang="lv-LV"/>
              <a:pPr>
                <a:defRPr/>
              </a:pPr>
              <a:t>2012.04.27.</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FE8A48EA-2EDA-48DF-A27A-C60F7FC5A396}"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lv-LV"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921F105-D6CF-41CE-B04A-CA173CC4FE8D}" type="datetimeFigureOut">
              <a:rPr lang="lv-LV"/>
              <a:pPr>
                <a:defRPr/>
              </a:pPr>
              <a:t>2012.04.27.</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50FE861-042E-4C69-9FFB-7ED095F43B65}"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profizgl.lu.lv/mod/resource/view.php?id=19828"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3.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4.jpe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5.jpe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6.jpe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7.jpe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Rectangle 6"/>
          <p:cNvSpPr>
            <a:spLocks noChangeArrowheads="1"/>
          </p:cNvSpPr>
          <p:nvPr/>
        </p:nvSpPr>
        <p:spPr bwMode="auto">
          <a:xfrm>
            <a:off x="0" y="-647700"/>
            <a:ext cx="9144000" cy="0"/>
          </a:xfrm>
          <a:prstGeom prst="rect">
            <a:avLst/>
          </a:prstGeom>
          <a:noFill/>
          <a:ln w="9525">
            <a:noFill/>
            <a:miter lim="800000"/>
            <a:headEnd/>
            <a:tailEnd/>
          </a:ln>
          <a:effectLst/>
        </p:spPr>
        <p:txBody>
          <a:bodyPr wrap="none" anchor="ctr">
            <a:spAutoFit/>
          </a:bodyPr>
          <a:lstStyle/>
          <a:p>
            <a:endParaRPr lang="lv-LV"/>
          </a:p>
        </p:txBody>
      </p:sp>
      <p:sp>
        <p:nvSpPr>
          <p:cNvPr id="31751" name="Rectangle 7"/>
          <p:cNvSpPr>
            <a:spLocks noChangeArrowheads="1"/>
          </p:cNvSpPr>
          <p:nvPr/>
        </p:nvSpPr>
        <p:spPr bwMode="auto">
          <a:xfrm>
            <a:off x="4479925" y="1800225"/>
            <a:ext cx="184150" cy="914400"/>
          </a:xfrm>
          <a:prstGeom prst="rect">
            <a:avLst/>
          </a:prstGeom>
          <a:noFill/>
          <a:ln w="9525">
            <a:noFill/>
            <a:miter lim="800000"/>
            <a:headEnd/>
            <a:tailEnd/>
          </a:ln>
          <a:effectLst/>
        </p:spPr>
        <p:txBody>
          <a:bodyPr wrap="none" anchor="ctr">
            <a:spAutoFit/>
          </a:bodyPr>
          <a:lstStyle/>
          <a:p>
            <a:pPr algn="ctr"/>
            <a:r>
              <a:rPr lang="lv-LV" sz="1200">
                <a:cs typeface="Times New Roman" pitchFamily="18" charset="0"/>
              </a:rPr>
              <a:t/>
            </a:r>
            <a:br>
              <a:rPr lang="lv-LV" sz="1200">
                <a:cs typeface="Times New Roman" pitchFamily="18" charset="0"/>
              </a:rPr>
            </a:br>
            <a:r>
              <a:rPr lang="lv-LV" sz="1200">
                <a:cs typeface="Times New Roman" pitchFamily="18" charset="0"/>
              </a:rPr>
              <a:t/>
            </a:r>
            <a:br>
              <a:rPr lang="lv-LV" sz="1200">
                <a:cs typeface="Times New Roman" pitchFamily="18" charset="0"/>
              </a:rPr>
            </a:br>
            <a:r>
              <a:rPr lang="lv-LV" sz="1200">
                <a:cs typeface="Times New Roman" pitchFamily="18" charset="0"/>
              </a:rPr>
              <a:t/>
            </a:r>
            <a:br>
              <a:rPr lang="lv-LV" sz="1200">
                <a:cs typeface="Times New Roman" pitchFamily="18" charset="0"/>
              </a:rPr>
            </a:br>
            <a:endParaRPr lang="lv-LV"/>
          </a:p>
        </p:txBody>
      </p:sp>
      <p:sp>
        <p:nvSpPr>
          <p:cNvPr id="31752" name="Rectangle 8"/>
          <p:cNvSpPr>
            <a:spLocks noChangeArrowheads="1"/>
          </p:cNvSpPr>
          <p:nvPr/>
        </p:nvSpPr>
        <p:spPr bwMode="auto">
          <a:xfrm>
            <a:off x="330548" y="1815224"/>
            <a:ext cx="8351838" cy="3806825"/>
          </a:xfrm>
          <a:prstGeom prst="rect">
            <a:avLst/>
          </a:prstGeom>
          <a:noFill/>
          <a:ln w="9525">
            <a:noFill/>
            <a:miter lim="800000"/>
            <a:headEnd/>
            <a:tailEnd/>
          </a:ln>
          <a:effectLst/>
        </p:spPr>
        <p:txBody>
          <a:bodyPr anchor="ctr">
            <a:spAutoFit/>
          </a:bodyPr>
          <a:lstStyle/>
          <a:p>
            <a:pPr algn="ctr"/>
            <a:r>
              <a:rPr lang="lv-LV" sz="1200" dirty="0">
                <a:cs typeface="Times New Roman" pitchFamily="18" charset="0"/>
              </a:rPr>
              <a:t/>
            </a:r>
            <a:br>
              <a:rPr lang="lv-LV" sz="1200" dirty="0">
                <a:cs typeface="Times New Roman" pitchFamily="18" charset="0"/>
              </a:rPr>
            </a:br>
            <a:r>
              <a:rPr lang="lv-LV" sz="1200" dirty="0">
                <a:cs typeface="Times New Roman" pitchFamily="18" charset="0"/>
              </a:rPr>
              <a:t/>
            </a:r>
            <a:br>
              <a:rPr lang="lv-LV" sz="1200" dirty="0">
                <a:cs typeface="Times New Roman" pitchFamily="18" charset="0"/>
              </a:rPr>
            </a:br>
            <a:endParaRPr lang="lv-LV" sz="1200" dirty="0">
              <a:cs typeface="Times New Roman" pitchFamily="18" charset="0"/>
            </a:endParaRPr>
          </a:p>
          <a:p>
            <a:pPr algn="ctr" eaLnBrk="0" hangingPunct="0"/>
            <a:r>
              <a:rPr lang="lv-LV" sz="1600" b="1" dirty="0"/>
              <a:t>Aija Kondrova</a:t>
            </a:r>
          </a:p>
          <a:p>
            <a:pPr algn="ctr" eaLnBrk="0" hangingPunct="0"/>
            <a:r>
              <a:rPr lang="lv-LV" dirty="0"/>
              <a:t>Konflikti</a:t>
            </a:r>
          </a:p>
          <a:p>
            <a:pPr algn="ctr" eaLnBrk="0" hangingPunct="0"/>
            <a:r>
              <a:rPr lang="en-US" dirty="0" err="1"/>
              <a:t>Powerpoint</a:t>
            </a:r>
            <a:r>
              <a:rPr lang="lv-LV" dirty="0"/>
              <a:t> Prezentācija audzēkņiem.</a:t>
            </a:r>
            <a:r>
              <a:rPr lang="en-US" dirty="0"/>
              <a:t> </a:t>
            </a:r>
            <a:endParaRPr lang="lv-LV" dirty="0">
              <a:hlinkClick r:id="rId2"/>
            </a:endParaRPr>
          </a:p>
          <a:p>
            <a:pPr algn="ctr" eaLnBrk="0" hangingPunct="0"/>
            <a:r>
              <a:rPr lang="lv-LV" sz="1200" dirty="0">
                <a:cs typeface="Times New Roman" pitchFamily="18" charset="0"/>
              </a:rPr>
              <a:t>Materiāls izstrādāts </a:t>
            </a:r>
            <a:br>
              <a:rPr lang="lv-LV" sz="1200" dirty="0">
                <a:cs typeface="Times New Roman" pitchFamily="18" charset="0"/>
              </a:rPr>
            </a:br>
            <a:r>
              <a:rPr lang="lv-LV" sz="1200" dirty="0">
                <a:cs typeface="Times New Roman" pitchFamily="18" charset="0"/>
              </a:rPr>
              <a:t>ESF Darbības programmas 2007. - 2013.gadam „Cilvēkresursi un nodarbinātība” </a:t>
            </a:r>
            <a:br>
              <a:rPr lang="lv-LV" sz="1200" dirty="0">
                <a:cs typeface="Times New Roman" pitchFamily="18" charset="0"/>
              </a:rPr>
            </a:br>
            <a:r>
              <a:rPr lang="lv-LV" sz="1200" dirty="0">
                <a:cs typeface="Times New Roman" pitchFamily="18" charset="0"/>
              </a:rPr>
              <a:t>prioritātes 1.2. „Izglītība un prasmes”</a:t>
            </a:r>
            <a:br>
              <a:rPr lang="lv-LV" sz="1200" dirty="0">
                <a:cs typeface="Times New Roman" pitchFamily="18" charset="0"/>
              </a:rPr>
            </a:br>
            <a:r>
              <a:rPr lang="lv-LV" sz="1200" dirty="0">
                <a:cs typeface="Times New Roman" pitchFamily="18" charset="0"/>
              </a:rPr>
              <a:t>pasākuma 1.2.1.„Profesionālās izglītības un vispārējo prasmju attīstība” </a:t>
            </a:r>
            <a:br>
              <a:rPr lang="lv-LV" sz="1200" dirty="0">
                <a:cs typeface="Times New Roman" pitchFamily="18" charset="0"/>
              </a:rPr>
            </a:br>
            <a:r>
              <a:rPr lang="lv-LV" sz="1200" dirty="0">
                <a:cs typeface="Times New Roman" pitchFamily="18" charset="0"/>
              </a:rPr>
              <a:t>aktivitātes 1.2.1.2. „Vispārējo zināšanu un prasmju uzlabošana” </a:t>
            </a:r>
            <a:br>
              <a:rPr lang="lv-LV" sz="1200" dirty="0">
                <a:cs typeface="Times New Roman" pitchFamily="18" charset="0"/>
              </a:rPr>
            </a:br>
            <a:r>
              <a:rPr lang="lv-LV" sz="1200" dirty="0">
                <a:cs typeface="Times New Roman" pitchFamily="18" charset="0"/>
              </a:rPr>
              <a:t>apakšaktivitātes 1.2.1.1.2. „Profesionālajā izglītībā iesaistīto pedagogu </a:t>
            </a:r>
            <a:br>
              <a:rPr lang="lv-LV" sz="1200" dirty="0">
                <a:cs typeface="Times New Roman" pitchFamily="18" charset="0"/>
              </a:rPr>
            </a:br>
            <a:r>
              <a:rPr lang="lv-LV" sz="1200" dirty="0">
                <a:cs typeface="Times New Roman" pitchFamily="18" charset="0"/>
              </a:rPr>
              <a:t>kompetences paaugstināšana” </a:t>
            </a:r>
            <a:br>
              <a:rPr lang="lv-LV" sz="1200" dirty="0">
                <a:cs typeface="Times New Roman" pitchFamily="18" charset="0"/>
              </a:rPr>
            </a:br>
            <a:r>
              <a:rPr lang="lv-LV" sz="1200" b="1" dirty="0">
                <a:cs typeface="Times New Roman" pitchFamily="18" charset="0"/>
              </a:rPr>
              <a:t>Latvijas Universitātes realizētā projekta </a:t>
            </a:r>
            <a:br>
              <a:rPr lang="lv-LV" sz="1200" b="1" dirty="0">
                <a:cs typeface="Times New Roman" pitchFamily="18" charset="0"/>
              </a:rPr>
            </a:br>
            <a:r>
              <a:rPr lang="lv-LV" sz="1200" b="1" dirty="0">
                <a:cs typeface="Times New Roman" pitchFamily="18" charset="0"/>
              </a:rPr>
              <a:t>„Profesionālajā izglītībā iesaistīto vispārizglītojošo mācību priekšmetu pedagogu </a:t>
            </a:r>
            <a:br>
              <a:rPr lang="lv-LV" sz="1200" b="1" dirty="0">
                <a:cs typeface="Times New Roman" pitchFamily="18" charset="0"/>
              </a:rPr>
            </a:br>
            <a:r>
              <a:rPr lang="lv-LV" sz="1200" b="1" dirty="0">
                <a:cs typeface="Times New Roman" pitchFamily="18" charset="0"/>
              </a:rPr>
              <a:t>kompetences paaugstināšana” </a:t>
            </a:r>
            <a:br>
              <a:rPr lang="lv-LV" sz="1200" b="1" dirty="0">
                <a:cs typeface="Times New Roman" pitchFamily="18" charset="0"/>
              </a:rPr>
            </a:br>
            <a:r>
              <a:rPr lang="lv-LV" sz="1200" dirty="0">
                <a:cs typeface="Times New Roman" pitchFamily="18" charset="0"/>
              </a:rPr>
              <a:t>(Vienošanās Nr.2009/0274/1DP/1.2.1.1.2/09/IPIA/VIAA/003, </a:t>
            </a:r>
            <a:br>
              <a:rPr lang="lv-LV" sz="1200" dirty="0">
                <a:cs typeface="Times New Roman" pitchFamily="18" charset="0"/>
              </a:rPr>
            </a:br>
            <a:r>
              <a:rPr lang="lv-LV" sz="1200" dirty="0">
                <a:cs typeface="Times New Roman" pitchFamily="18" charset="0"/>
              </a:rPr>
              <a:t>LU reģistrācijas Nr.ESS2009/88) īstenošanai.</a:t>
            </a:r>
          </a:p>
          <a:p>
            <a:pPr algn="ctr" eaLnBrk="0" hangingPunct="0"/>
            <a:r>
              <a:rPr lang="lv-LV" sz="1200" b="1" dirty="0">
                <a:cs typeface="Times New Roman" pitchFamily="18" charset="0"/>
              </a:rPr>
              <a:t>Rīga, 2011</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046" y="548680"/>
            <a:ext cx="824865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600200"/>
          <a:ext cx="4135438" cy="39170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1506" name="Picture 2" descr="C:\Documents and Settings\Edgars\Desktop\straus-14.jpg"/>
          <p:cNvPicPr>
            <a:picLocks noChangeAspect="1" noChangeArrowheads="1"/>
          </p:cNvPicPr>
          <p:nvPr/>
        </p:nvPicPr>
        <p:blipFill>
          <a:blip r:embed="rId7"/>
          <a:srcRect/>
          <a:stretch>
            <a:fillRect/>
          </a:stretch>
        </p:blipFill>
        <p:spPr bwMode="auto">
          <a:xfrm>
            <a:off x="5364163" y="1700213"/>
            <a:ext cx="2716212" cy="3730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67544" y="692696"/>
          <a:ext cx="8219256" cy="5433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2530" name="Picture 2" descr="C:\Documents and Settings\Edgars\Desktop\competition.jpg"/>
          <p:cNvPicPr>
            <a:picLocks noChangeAspect="1" noChangeArrowheads="1"/>
          </p:cNvPicPr>
          <p:nvPr/>
        </p:nvPicPr>
        <p:blipFill>
          <a:blip r:embed="rId7"/>
          <a:srcRect/>
          <a:stretch>
            <a:fillRect/>
          </a:stretch>
        </p:blipFill>
        <p:spPr bwMode="auto">
          <a:xfrm>
            <a:off x="1619250" y="2492375"/>
            <a:ext cx="6156325" cy="3600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600200"/>
          <a:ext cx="4114800" cy="4565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3554" name="Picture 3" descr="C:\Documents and Settings\Edgars\Desktop\handsup.jpg"/>
          <p:cNvPicPr>
            <a:picLocks noChangeAspect="1" noChangeArrowheads="1"/>
          </p:cNvPicPr>
          <p:nvPr/>
        </p:nvPicPr>
        <p:blipFill>
          <a:blip r:embed="rId7"/>
          <a:srcRect/>
          <a:stretch>
            <a:fillRect/>
          </a:stretch>
        </p:blipFill>
        <p:spPr bwMode="auto">
          <a:xfrm>
            <a:off x="5076825" y="1484313"/>
            <a:ext cx="3335338" cy="4619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95536" y="404664"/>
          <a:ext cx="8291264"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4578" name="Picture 2" descr="C:\Documents and Settings\Edgars\Desktop\dyn005_original_400_237_pjpeg_2554024_514b65c535d99b17822d369880bfd6a4.jpg"/>
          <p:cNvPicPr>
            <a:picLocks noChangeAspect="1" noChangeArrowheads="1"/>
          </p:cNvPicPr>
          <p:nvPr/>
        </p:nvPicPr>
        <p:blipFill>
          <a:blip r:embed="rId7"/>
          <a:srcRect/>
          <a:stretch>
            <a:fillRect/>
          </a:stretch>
        </p:blipFill>
        <p:spPr bwMode="auto">
          <a:xfrm>
            <a:off x="2619375" y="3500438"/>
            <a:ext cx="3810000" cy="2257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95536" y="404665"/>
          <a:ext cx="8640960" cy="2448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5602" name="Picture 2" descr="C:\Documents and Settings\Edgars\Desktop\00955.jpg"/>
          <p:cNvPicPr>
            <a:picLocks noChangeAspect="1" noChangeArrowheads="1"/>
          </p:cNvPicPr>
          <p:nvPr/>
        </p:nvPicPr>
        <p:blipFill>
          <a:blip r:embed="rId7"/>
          <a:srcRect/>
          <a:stretch>
            <a:fillRect/>
          </a:stretch>
        </p:blipFill>
        <p:spPr bwMode="auto">
          <a:xfrm>
            <a:off x="2051050" y="2852738"/>
            <a:ext cx="5130800" cy="3567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692696"/>
          <a:ext cx="8229600" cy="5433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332656"/>
          <a:ext cx="8219256" cy="792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8674" name="Content Placeholder 2"/>
          <p:cNvSpPr>
            <a:spLocks noGrp="1"/>
          </p:cNvSpPr>
          <p:nvPr>
            <p:ph idx="1"/>
          </p:nvPr>
        </p:nvSpPr>
        <p:spPr>
          <a:xfrm>
            <a:off x="468313" y="1916113"/>
            <a:ext cx="8229600" cy="4525962"/>
          </a:xfrm>
        </p:spPr>
        <p:txBody>
          <a:bodyPr/>
          <a:lstStyle/>
          <a:p>
            <a:pPr marL="514350" indent="-514350">
              <a:buFont typeface="Calibri" pitchFamily="34" charset="0"/>
              <a:buAutoNum type="arabicPeriod"/>
            </a:pPr>
            <a:r>
              <a:rPr lang="lv-LV" smtClean="0"/>
              <a:t>Eljota M. Aizstavēt sevi. Zvaigzne ABC</a:t>
            </a:r>
          </a:p>
          <a:p>
            <a:pPr marL="514350" indent="-514350">
              <a:buFont typeface="Calibri" pitchFamily="34" charset="0"/>
              <a:buAutoNum type="arabicPeriod"/>
            </a:pPr>
            <a:r>
              <a:rPr lang="lv-LV" smtClean="0"/>
              <a:t>Fišers R., Ūrijs V., Petons B. (2002) Prasme vienoties. Jāņa Rozes apgāds</a:t>
            </a:r>
          </a:p>
          <a:p>
            <a:pPr marL="514350" indent="-514350">
              <a:buFont typeface="Calibri" pitchFamily="34" charset="0"/>
              <a:buAutoNum type="arabicPeriod"/>
            </a:pPr>
            <a:r>
              <a:rPr lang="ru-RU" smtClean="0"/>
              <a:t>Рубин Дж., Пруит Д., Ким С. (2001) Социальный конфликт. ЕВРОЗНАК</a:t>
            </a:r>
          </a:p>
          <a:p>
            <a:pPr marL="514350" indent="-514350">
              <a:buFont typeface="Calibri" pitchFamily="34" charset="0"/>
              <a:buAutoNum type="arabicPeriod"/>
            </a:pPr>
            <a:r>
              <a:rPr lang="ru-RU" smtClean="0"/>
              <a:t>Скотт Дж. (1991) Способы разрешения конфликтов</a:t>
            </a:r>
            <a:endParaRPr lang="lv-LV"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6"/>
          </a:lnRef>
          <a:fillRef idx="3">
            <a:schemeClr val="accent6"/>
          </a:fillRef>
          <a:effectRef idx="3">
            <a:schemeClr val="accent6"/>
          </a:effectRef>
          <a:fontRef idx="minor">
            <a:schemeClr val="lt1"/>
          </a:fontRef>
        </p:style>
        <p:txBody>
          <a:bodyPr rtlCol="0">
            <a:normAutofit/>
          </a:bodyPr>
          <a:lstStyle/>
          <a:p>
            <a:pPr fontAlgn="auto">
              <a:spcAft>
                <a:spcPts val="0"/>
              </a:spcAft>
              <a:defRPr/>
            </a:pPr>
            <a:r>
              <a:rPr lang="lv-LV" dirty="0" smtClean="0"/>
              <a:t>Konflikts </a:t>
            </a:r>
            <a:endParaRPr lang="lv-LV"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844824"/>
            <a:ext cx="8229600" cy="2808312"/>
          </a:xfrm>
          <a:ln/>
        </p:spPr>
        <p:style>
          <a:lnRef idx="0">
            <a:schemeClr val="accent6"/>
          </a:lnRef>
          <a:fillRef idx="3">
            <a:schemeClr val="accent6"/>
          </a:fillRef>
          <a:effectRef idx="3">
            <a:schemeClr val="accent6"/>
          </a:effectRef>
          <a:fontRef idx="minor">
            <a:schemeClr val="lt1"/>
          </a:fontRef>
        </p:style>
        <p:txBody>
          <a:bodyPr rtlCol="0">
            <a:normAutofit/>
          </a:bodyPr>
          <a:lstStyle/>
          <a:p>
            <a:pPr fontAlgn="auto">
              <a:spcAft>
                <a:spcPts val="0"/>
              </a:spcAft>
              <a:buFont typeface="Arial" pitchFamily="34" charset="0"/>
              <a:buChar char="•"/>
              <a:defRPr/>
            </a:pPr>
            <a:r>
              <a:rPr lang="lv-LV" b="1" dirty="0"/>
              <a:t>Konflikts (no latīņu val.</a:t>
            </a:r>
            <a:r>
              <a:rPr lang="lv-LV" b="1" i="1" dirty="0"/>
              <a:t>conflictus</a:t>
            </a:r>
            <a:r>
              <a:rPr lang="lv-LV" b="1" dirty="0"/>
              <a:t> – sadursme) – pretēju interešu, uzskatu, tieksmju sadursme; ķilda, domstarpības, strīds, kuros rodas sarežģījumi.</a:t>
            </a:r>
            <a:endParaRPr lang="lv-LV"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a:ln/>
        </p:spPr>
        <p:style>
          <a:lnRef idx="0">
            <a:schemeClr val="accent6"/>
          </a:lnRef>
          <a:fillRef idx="3">
            <a:schemeClr val="accent6"/>
          </a:fillRef>
          <a:effectRef idx="3">
            <a:schemeClr val="accent6"/>
          </a:effectRef>
          <a:fontRef idx="minor">
            <a:schemeClr val="lt1"/>
          </a:fontRef>
        </p:style>
        <p:txBody>
          <a:bodyPr rtlCol="0">
            <a:normAutofit fontScale="90000"/>
          </a:bodyPr>
          <a:lstStyle/>
          <a:p>
            <a:pPr fontAlgn="auto">
              <a:spcAft>
                <a:spcPts val="0"/>
              </a:spcAft>
              <a:defRPr/>
            </a:pPr>
            <a:r>
              <a:rPr lang="lv-LV" dirty="0" smtClean="0"/>
              <a:t/>
            </a:r>
            <a:br>
              <a:rPr lang="lv-LV" dirty="0" smtClean="0"/>
            </a:br>
            <a:r>
              <a:rPr lang="lv-LV" dirty="0" smtClean="0"/>
              <a:t>Kas </a:t>
            </a:r>
            <a:r>
              <a:rPr lang="lv-LV" dirty="0"/>
              <a:t>veido konfliktu: </a:t>
            </a:r>
            <a:br>
              <a:rPr lang="lv-LV" dirty="0"/>
            </a:br>
            <a:endParaRPr lang="lv-LV" dirty="0"/>
          </a:p>
        </p:txBody>
      </p:sp>
      <p:graphicFrame>
        <p:nvGraphicFramePr>
          <p:cNvPr id="6" name="Content Placeholder 5"/>
          <p:cNvGraphicFramePr>
            <a:graphicFrameLocks noGrp="1"/>
          </p:cNvGraphicFramePr>
          <p:nvPr>
            <p:ph idx="1"/>
          </p:nvPr>
        </p:nvGraphicFramePr>
        <p:xfrm>
          <a:off x="417984" y="177281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5365" name="Picture 2" descr="C:\Documents and Settings\Edgars\Desktop\KidsArguing.png"/>
          <p:cNvPicPr>
            <a:picLocks noChangeAspect="1" noChangeArrowheads="1"/>
          </p:cNvPicPr>
          <p:nvPr/>
        </p:nvPicPr>
        <p:blipFill>
          <a:blip r:embed="rId7"/>
          <a:srcRect/>
          <a:stretch>
            <a:fillRect/>
          </a:stretch>
        </p:blipFill>
        <p:spPr bwMode="auto">
          <a:xfrm>
            <a:off x="2627313" y="3573463"/>
            <a:ext cx="381000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296144"/>
          </a:xfrm>
          <a:ln/>
        </p:spPr>
        <p:style>
          <a:lnRef idx="0">
            <a:schemeClr val="accent6"/>
          </a:lnRef>
          <a:fillRef idx="3">
            <a:schemeClr val="accent6"/>
          </a:fillRef>
          <a:effectRef idx="3">
            <a:schemeClr val="accent6"/>
          </a:effectRef>
          <a:fontRef idx="minor">
            <a:schemeClr val="lt1"/>
          </a:fontRef>
        </p:style>
        <p:txBody>
          <a:bodyPr rtlCol="0">
            <a:normAutofit/>
          </a:bodyPr>
          <a:lstStyle/>
          <a:p>
            <a:pPr lvl="1" fontAlgn="auto">
              <a:spcAft>
                <a:spcPts val="0"/>
              </a:spcAft>
              <a:defRPr/>
            </a:pPr>
            <a:r>
              <a:rPr lang="lv-LV" sz="4000" dirty="0">
                <a:latin typeface="+mj-lt"/>
              </a:rPr>
              <a:t>Tipiskākās naidīgās darbības:</a:t>
            </a:r>
            <a:r>
              <a:rPr lang="lv-LV" sz="1600" dirty="0"/>
              <a:t/>
            </a:r>
            <a:br>
              <a:rPr lang="lv-LV" sz="1600" dirty="0"/>
            </a:br>
            <a:endParaRPr lang="lv-LV" sz="1800" dirty="0"/>
          </a:p>
        </p:txBody>
      </p:sp>
      <p:graphicFrame>
        <p:nvGraphicFramePr>
          <p:cNvPr id="5" name="Content Placeholder 4"/>
          <p:cNvGraphicFramePr>
            <a:graphicFrameLocks noGrp="1"/>
          </p:cNvGraphicFramePr>
          <p:nvPr>
            <p:ph idx="1"/>
          </p:nvPr>
        </p:nvGraphicFramePr>
        <p:xfrm>
          <a:off x="-324544" y="1772816"/>
          <a:ext cx="936104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idx="1"/>
          </p:nvPr>
        </p:nvSpPr>
        <p:spPr>
          <a:xfrm>
            <a:off x="468313" y="1844675"/>
            <a:ext cx="8229600" cy="4525963"/>
          </a:xfrm>
        </p:spPr>
        <p:txBody>
          <a:bodyPr rtlCol="0">
            <a:normAutofit fontScale="92500" lnSpcReduction="20000"/>
          </a:bodyPr>
          <a:lstStyle/>
          <a:p>
            <a:pPr marL="0" indent="0" fontAlgn="auto">
              <a:spcAft>
                <a:spcPts val="0"/>
              </a:spcAft>
              <a:buFont typeface="Arial" pitchFamily="34" charset="0"/>
              <a:buNone/>
              <a:defRPr/>
            </a:pPr>
            <a:r>
              <a:rPr lang="lv-LV" dirty="0"/>
              <a:t>Konflikts savā attīstībā iziet cauri noteiktām stadijām, tās visas nav obligātas, kāda no tām var izpalikt, arī to ilgums var mainīties, taču secība vienmēr ir viena un tā pati. </a:t>
            </a:r>
            <a:endParaRPr lang="lv-LV" dirty="0" smtClean="0"/>
          </a:p>
          <a:p>
            <a:pPr marL="514350" indent="-514350" fontAlgn="auto">
              <a:spcAft>
                <a:spcPts val="0"/>
              </a:spcAft>
              <a:buFont typeface="+mj-lt"/>
              <a:buAutoNum type="arabicPeriod"/>
              <a:defRPr/>
            </a:pPr>
            <a:r>
              <a:rPr lang="lv-LV" i="1" dirty="0"/>
              <a:t>pirmskonflikta situācija</a:t>
            </a:r>
            <a:r>
              <a:rPr lang="lv-LV" dirty="0"/>
              <a:t>. </a:t>
            </a:r>
            <a:endParaRPr lang="lv-LV" dirty="0" smtClean="0"/>
          </a:p>
          <a:p>
            <a:pPr marL="514350" indent="-514350" fontAlgn="auto">
              <a:spcAft>
                <a:spcPts val="0"/>
              </a:spcAft>
              <a:buFont typeface="+mj-lt"/>
              <a:buAutoNum type="arabicPeriod"/>
              <a:defRPr/>
            </a:pPr>
            <a:r>
              <a:rPr lang="lv-LV" i="1" dirty="0"/>
              <a:t>i</a:t>
            </a:r>
            <a:r>
              <a:rPr lang="lv-LV" i="1" dirty="0" smtClean="0"/>
              <a:t>ncidents</a:t>
            </a:r>
          </a:p>
          <a:p>
            <a:pPr marL="514350" indent="-514350" fontAlgn="auto">
              <a:spcAft>
                <a:spcPts val="0"/>
              </a:spcAft>
              <a:buFont typeface="+mj-lt"/>
              <a:buAutoNum type="arabicPeriod"/>
              <a:defRPr/>
            </a:pPr>
            <a:r>
              <a:rPr lang="lv-LV" i="1" dirty="0" smtClean="0"/>
              <a:t>eskalācija</a:t>
            </a:r>
            <a:r>
              <a:rPr lang="lv-LV" dirty="0" smtClean="0"/>
              <a:t> </a:t>
            </a:r>
          </a:p>
          <a:p>
            <a:pPr marL="514350" indent="-514350" fontAlgn="auto">
              <a:spcAft>
                <a:spcPts val="0"/>
              </a:spcAft>
              <a:buFont typeface="+mj-lt"/>
              <a:buAutoNum type="arabicPeriod"/>
              <a:defRPr/>
            </a:pPr>
            <a:r>
              <a:rPr lang="lv-LV" i="1" dirty="0"/>
              <a:t>k</a:t>
            </a:r>
            <a:r>
              <a:rPr lang="lv-LV" i="1" dirty="0" smtClean="0"/>
              <a:t>ulminācija </a:t>
            </a:r>
          </a:p>
          <a:p>
            <a:pPr marL="514350" indent="-514350" fontAlgn="auto">
              <a:spcAft>
                <a:spcPts val="0"/>
              </a:spcAft>
              <a:buFont typeface="+mj-lt"/>
              <a:buAutoNum type="arabicPeriod"/>
              <a:defRPr/>
            </a:pPr>
            <a:r>
              <a:rPr lang="lv-LV" i="1" dirty="0" smtClean="0"/>
              <a:t>konflikta nobeigums</a:t>
            </a:r>
          </a:p>
          <a:p>
            <a:pPr marL="514350" indent="-514350" fontAlgn="auto">
              <a:spcAft>
                <a:spcPts val="0"/>
              </a:spcAft>
              <a:buFont typeface="+mj-lt"/>
              <a:buAutoNum type="arabicPeriod"/>
              <a:defRPr/>
            </a:pPr>
            <a:r>
              <a:rPr lang="lv-LV" i="1" dirty="0" smtClean="0"/>
              <a:t> </a:t>
            </a:r>
            <a:r>
              <a:rPr lang="lv-LV" i="1" dirty="0"/>
              <a:t>pēckonflikta situācija</a:t>
            </a:r>
            <a:endParaRPr lang="lv-LV"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0">
            <a:schemeClr val="accent6"/>
          </a:lnRef>
          <a:fillRef idx="3">
            <a:schemeClr val="accent6"/>
          </a:fillRef>
          <a:effectRef idx="3">
            <a:schemeClr val="accent6"/>
          </a:effectRef>
          <a:fontRef idx="minor">
            <a:schemeClr val="lt1"/>
          </a:fontRef>
        </p:style>
        <p:txBody>
          <a:bodyPr rtlCol="0">
            <a:normAutofit/>
          </a:bodyPr>
          <a:lstStyle/>
          <a:p>
            <a:pPr fontAlgn="auto">
              <a:spcAft>
                <a:spcPts val="0"/>
              </a:spcAft>
              <a:defRPr/>
            </a:pPr>
            <a:r>
              <a:rPr lang="lv-LV" dirty="0"/>
              <a:t>Konstruktīvo stilu raksturo:</a:t>
            </a:r>
          </a:p>
        </p:txBody>
      </p:sp>
      <p:sp>
        <p:nvSpPr>
          <p:cNvPr id="3" name="Content Placeholder 2"/>
          <p:cNvSpPr>
            <a:spLocks noGrp="1"/>
          </p:cNvSpPr>
          <p:nvPr>
            <p:ph idx="1"/>
          </p:nvPr>
        </p:nvSpPr>
        <p:spPr>
          <a:xfrm>
            <a:off x="468313" y="1844675"/>
            <a:ext cx="8229600" cy="4525963"/>
          </a:xfrm>
        </p:spPr>
        <p:txBody>
          <a:bodyPr rtlCol="0">
            <a:normAutofit fontScale="85000" lnSpcReduction="20000"/>
          </a:bodyPr>
          <a:lstStyle/>
          <a:p>
            <a:pPr fontAlgn="auto">
              <a:spcAft>
                <a:spcPts val="0"/>
              </a:spcAft>
              <a:buFont typeface="Arial" pitchFamily="34" charset="0"/>
              <a:buChar char="•"/>
              <a:defRPr/>
            </a:pPr>
            <a:r>
              <a:rPr lang="lv-LV" u="sng" dirty="0"/>
              <a:t>Konkrētība</a:t>
            </a:r>
            <a:r>
              <a:rPr lang="lv-LV" dirty="0"/>
              <a:t> – runa iet par reāliem faktiem, doto situāciju, noteiktu partnera rīcību, uzvedību.</a:t>
            </a:r>
          </a:p>
          <a:p>
            <a:pPr fontAlgn="auto">
              <a:spcAft>
                <a:spcPts val="0"/>
              </a:spcAft>
              <a:buFont typeface="Arial" pitchFamily="34" charset="0"/>
              <a:buChar char="•"/>
              <a:defRPr/>
            </a:pPr>
            <a:r>
              <a:rPr lang="lv-LV" u="sng" dirty="0"/>
              <a:t>Iesaistīšanās</a:t>
            </a:r>
            <a:r>
              <a:rPr lang="lv-LV" dirty="0"/>
              <a:t> –aktīvi piedalās abas puses, nevis klusē, apvainojas, ironizē.</a:t>
            </a:r>
          </a:p>
          <a:p>
            <a:pPr fontAlgn="auto">
              <a:spcAft>
                <a:spcPts val="0"/>
              </a:spcAft>
              <a:buFont typeface="Arial" pitchFamily="34" charset="0"/>
              <a:buChar char="•"/>
              <a:defRPr/>
            </a:pPr>
            <a:r>
              <a:rPr lang="lv-LV" u="sng" dirty="0"/>
              <a:t>Komunikācija</a:t>
            </a:r>
            <a:r>
              <a:rPr lang="lv-LV" dirty="0"/>
              <a:t> – katrs runā par sevi un tā, lai otrs saprastu, katrs klausās un uztver otra teikto tā, kā to izklāsta, nevis sagrozītā veidā. Jaizvairās atkārtot vienu un to pašu.</a:t>
            </a:r>
          </a:p>
          <a:p>
            <a:pPr fontAlgn="auto">
              <a:spcAft>
                <a:spcPts val="0"/>
              </a:spcAft>
              <a:buFont typeface="Arial" pitchFamily="34" charset="0"/>
              <a:buChar char="•"/>
              <a:defRPr/>
            </a:pPr>
            <a:r>
              <a:rPr lang="lv-LV" u="sng" dirty="0"/>
              <a:t>„Godīga spēle</a:t>
            </a:r>
            <a:r>
              <a:rPr lang="lv-LV" u="sng" dirty="0" smtClean="0"/>
              <a:t>”</a:t>
            </a:r>
            <a:r>
              <a:rPr lang="lv-LV" dirty="0" smtClean="0"/>
              <a:t> – </a:t>
            </a:r>
            <a:r>
              <a:rPr lang="lv-LV" dirty="0"/>
              <a:t>netiek izmantotas neētiskas metodes - aizvainošana, pazemošana, izsmiešana, pakļaušana vai uzbrukšana cilvēkiem un lietām, kas otram ir svarīgas.</a:t>
            </a:r>
          </a:p>
          <a:p>
            <a:pPr marL="0" indent="0" fontAlgn="auto">
              <a:spcAft>
                <a:spcPts val="0"/>
              </a:spcAft>
              <a:buFont typeface="Arial" pitchFamily="34" charset="0"/>
              <a:buNone/>
              <a:defRPr/>
            </a:pPr>
            <a:endParaRPr lang="lv-LV"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p:spPr>
        <p:style>
          <a:lnRef idx="0">
            <a:schemeClr val="accent6"/>
          </a:lnRef>
          <a:fillRef idx="3">
            <a:schemeClr val="accent6"/>
          </a:fillRef>
          <a:effectRef idx="3">
            <a:schemeClr val="accent6"/>
          </a:effectRef>
          <a:fontRef idx="minor">
            <a:schemeClr val="lt1"/>
          </a:fontRef>
        </p:style>
        <p:txBody>
          <a:bodyPr rtlCol="0">
            <a:normAutofit/>
          </a:bodyPr>
          <a:lstStyle/>
          <a:p>
            <a:pPr fontAlgn="auto">
              <a:spcAft>
                <a:spcPts val="0"/>
              </a:spcAft>
              <a:defRPr/>
            </a:pPr>
            <a:r>
              <a:rPr lang="lv-LV" dirty="0" smtClean="0"/>
              <a:t>Konstruktīvā stila vēlamie rezultāti:</a:t>
            </a:r>
            <a:endParaRPr lang="lv-LV"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a:ln/>
        </p:spPr>
        <p:style>
          <a:lnRef idx="0">
            <a:schemeClr val="accent6"/>
          </a:lnRef>
          <a:fillRef idx="3">
            <a:schemeClr val="accent6"/>
          </a:fillRef>
          <a:effectRef idx="3">
            <a:schemeClr val="accent6"/>
          </a:effectRef>
          <a:fontRef idx="minor">
            <a:schemeClr val="lt1"/>
          </a:fontRef>
        </p:style>
        <p:txBody>
          <a:bodyPr rtlCol="0">
            <a:normAutofit fontScale="90000"/>
          </a:bodyPr>
          <a:lstStyle/>
          <a:p>
            <a:pPr fontAlgn="auto">
              <a:spcAft>
                <a:spcPts val="0"/>
              </a:spcAft>
              <a:defRPr/>
            </a:pPr>
            <a:r>
              <a:rPr lang="lv-LV" dirty="0" smtClean="0"/>
              <a:t>Uzvedības stratēģijas konfliktsituācijās</a:t>
            </a:r>
            <a:endParaRPr lang="lv-LV" dirty="0"/>
          </a:p>
        </p:txBody>
      </p:sp>
      <p:graphicFrame>
        <p:nvGraphicFramePr>
          <p:cNvPr id="18" name="Content Placeholder 17"/>
          <p:cNvGraphicFramePr>
            <a:graphicFrameLocks noGrp="1"/>
          </p:cNvGraphicFramePr>
          <p:nvPr>
            <p:ph idx="1"/>
          </p:nvPr>
        </p:nvGraphicFramePr>
        <p:xfrm>
          <a:off x="457200" y="1916832"/>
          <a:ext cx="8229600" cy="4209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581</Words>
  <Application>Microsoft Office PowerPoint</Application>
  <PresentationFormat>On-screen Show (4:3)</PresentationFormat>
  <Paragraphs>72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Konflikts </vt:lpstr>
      <vt:lpstr>PowerPoint Presentation</vt:lpstr>
      <vt:lpstr> Kas veido konfliktu:  </vt:lpstr>
      <vt:lpstr>Tipiskākās naidīgās darbības: </vt:lpstr>
      <vt:lpstr>PowerPoint Presentation</vt:lpstr>
      <vt:lpstr>Konstruktīvo stilu raksturo:</vt:lpstr>
      <vt:lpstr>Konstruktīvā stila vēlamie rezultāti:</vt:lpstr>
      <vt:lpstr>Uzvedības stratēģijas konfliktsituācijās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Konflikts </dc:title>
  <dc:creator>Edgars</dc:creator>
  <cp:lastModifiedBy>Windows User</cp:lastModifiedBy>
  <cp:revision>20</cp:revision>
  <dcterms:created xsi:type="dcterms:W3CDTF">2011-02-25T17:06:12Z</dcterms:created>
  <dcterms:modified xsi:type="dcterms:W3CDTF">2012-04-27T13:23:58Z</dcterms:modified>
</cp:coreProperties>
</file>