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8" r:id="rId3"/>
    <p:sldId id="259" r:id="rId4"/>
    <p:sldId id="260" r:id="rId5"/>
    <p:sldId id="257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68" r:id="rId14"/>
    <p:sldId id="267" r:id="rId15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aisnleņķa trīsstūris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Virsrakst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17" name="Apakšvirsrakst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lv-LV" smtClean="0"/>
              <a:t>Rediģēt šablona apakšvirsraksta stilu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Brīvforma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Brīvforma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Brīvforma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Taisns savienotājs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uma vietturis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19" name="Kājenes vietturis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27" name="Slaida numura vietturis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Virsraksts un vertikāls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āls virsraksts un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āls virsrakst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Vertikāls teksta vietturis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7" name="Virsrakst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adaļas galven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Datuma vietturi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5" name="Kājenes vietturi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6" name="Slaida numura vietturi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7" name="Skujiņu bultiņ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Skujiņu bultiņ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ivi satur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4" name="Satura vietturis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8" name="Virsrakst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Salīdzinājum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Teksta vietturis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5" name="Satura vietturis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6" name="Satura vietturis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7" name="Datuma vietturi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8" name="Kājenes vietturis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9" name="Slaida numura vietturi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ai virsrakst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a vietturi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6" name="Virsrakst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a vietturis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3" name="Kājenes vietturis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turs ar parakst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" name="Teksta vietturis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4" name="Satura vietturis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lv-LV" smtClean="0"/>
              <a:t>Rediģēt šablona teksta stilus</a:t>
            </a:r>
          </a:p>
          <a:p>
            <a:pPr lvl="1" eaLnBrk="1" latinLnBrk="0" hangingPunct="1"/>
            <a:r>
              <a:rPr lang="lv-LV" smtClean="0"/>
              <a:t>Otrais līmenis</a:t>
            </a:r>
          </a:p>
          <a:p>
            <a:pPr lvl="2" eaLnBrk="1" latinLnBrk="0" hangingPunct="1"/>
            <a:r>
              <a:rPr lang="lv-LV" smtClean="0"/>
              <a:t>Trešais līmenis</a:t>
            </a:r>
          </a:p>
          <a:p>
            <a:pPr lvl="3" eaLnBrk="1" latinLnBrk="0" hangingPunct="1"/>
            <a:r>
              <a:rPr lang="lv-LV" smtClean="0"/>
              <a:t>Ceturtais līmenis</a:t>
            </a:r>
          </a:p>
          <a:p>
            <a:pPr lvl="4" eaLnBrk="1" latinLnBrk="0" hangingPunct="1"/>
            <a:r>
              <a:rPr lang="lv-LV" smtClean="0"/>
              <a:t>Piektais līmenis</a:t>
            </a:r>
            <a:endParaRPr kumimoji="0" lang="en-US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ttēls ar parakst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a vietturis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</p:txBody>
      </p:sp>
      <p:sp>
        <p:nvSpPr>
          <p:cNvPr id="3" name="Attēla vietturis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lv-LV" smtClean="0"/>
              <a:t>Noklikšķiniet uz attēla ikonas</a:t>
            </a:r>
            <a:endParaRPr kumimoji="0" lang="en-US" dirty="0"/>
          </a:p>
        </p:txBody>
      </p:sp>
      <p:sp>
        <p:nvSpPr>
          <p:cNvPr id="5" name="Datuma vietturis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8" name="Brīvforma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Brīvforma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aisnleņķa trīsstūris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Taisns savienotājs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Skujiņu bultiņ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Skujiņu bultiņ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rīvforma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Brīvforma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aisnleņķa trīsstūris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Taisns savienotājs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Virsraksta viettur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lv-LV" smtClean="0"/>
              <a:t>Rediģēt šablona virsraksta stilu</a:t>
            </a:r>
            <a:endParaRPr kumimoji="0" lang="en-US"/>
          </a:p>
        </p:txBody>
      </p:sp>
      <p:sp>
        <p:nvSpPr>
          <p:cNvPr id="30" name="Teksta vietturis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lv-LV" smtClean="0"/>
              <a:t>Rediģēt šablona teksta stilus</a:t>
            </a:r>
          </a:p>
          <a:p>
            <a:pPr lvl="1" eaLnBrk="1" latinLnBrk="0" hangingPunct="1"/>
            <a:r>
              <a:rPr kumimoji="0" lang="lv-LV" smtClean="0"/>
              <a:t>Otrais līmenis</a:t>
            </a:r>
          </a:p>
          <a:p>
            <a:pPr lvl="2" eaLnBrk="1" latinLnBrk="0" hangingPunct="1"/>
            <a:r>
              <a:rPr kumimoji="0" lang="lv-LV" smtClean="0"/>
              <a:t>Trešais līmenis</a:t>
            </a:r>
          </a:p>
          <a:p>
            <a:pPr lvl="3" eaLnBrk="1" latinLnBrk="0" hangingPunct="1"/>
            <a:r>
              <a:rPr kumimoji="0" lang="lv-LV" smtClean="0"/>
              <a:t>Ceturtais līmenis</a:t>
            </a:r>
          </a:p>
          <a:p>
            <a:pPr lvl="4" eaLnBrk="1" latinLnBrk="0" hangingPunct="1"/>
            <a:r>
              <a:rPr kumimoji="0" lang="lv-LV" smtClean="0"/>
              <a:t>Piektais līmenis</a:t>
            </a:r>
            <a:endParaRPr kumimoji="0" lang="en-US"/>
          </a:p>
        </p:txBody>
      </p:sp>
      <p:sp>
        <p:nvSpPr>
          <p:cNvPr id="10" name="Datuma vietturis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EA31ADE-EB03-4777-8A46-63E82134016A}" type="datetimeFigureOut">
              <a:rPr lang="lv-LV" smtClean="0"/>
              <a:t>2012.03.29.</a:t>
            </a:fld>
            <a:endParaRPr lang="lv-LV"/>
          </a:p>
        </p:txBody>
      </p:sp>
      <p:sp>
        <p:nvSpPr>
          <p:cNvPr id="22" name="Kājenes vietturis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lv-LV"/>
          </a:p>
        </p:txBody>
      </p:sp>
      <p:sp>
        <p:nvSpPr>
          <p:cNvPr id="18" name="Slaida numura vietturis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945E3A0-9D8C-40F9-AB41-141386D19A1E}" type="slidenum">
              <a:rPr lang="lv-LV" smtClean="0"/>
              <a:t>‹#›</a:t>
            </a:fld>
            <a:endParaRPr lang="lv-LV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irsrakst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B050"/>
                </a:solidFill>
              </a:rPr>
              <a:t>Deutsch für </a:t>
            </a:r>
            <a:r>
              <a:rPr lang="de-DE" dirty="0">
                <a:solidFill>
                  <a:srgbClr val="00B050"/>
                </a:solidFill>
              </a:rPr>
              <a:t>A</a:t>
            </a:r>
            <a:r>
              <a:rPr lang="de-DE" dirty="0" smtClean="0">
                <a:solidFill>
                  <a:srgbClr val="00B050"/>
                </a:solidFill>
              </a:rPr>
              <a:t>nfänger II</a:t>
            </a:r>
            <a:endParaRPr lang="lv-LV" dirty="0">
              <a:solidFill>
                <a:srgbClr val="00B050"/>
              </a:solidFill>
            </a:endParaRPr>
          </a:p>
        </p:txBody>
      </p:sp>
      <p:sp>
        <p:nvSpPr>
          <p:cNvPr id="3" name="Apakšvirsrakst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 b="1" dirty="0" smtClean="0">
              <a:solidFill>
                <a:srgbClr val="00B050"/>
              </a:solidFill>
            </a:endParaRPr>
          </a:p>
          <a:p>
            <a:r>
              <a:rPr lang="de-DE" b="1" dirty="0" err="1" smtClean="0">
                <a:solidFill>
                  <a:srgbClr val="00B050"/>
                </a:solidFill>
              </a:rPr>
              <a:t>Dr.philol</a:t>
            </a:r>
            <a:r>
              <a:rPr lang="de-DE" b="1" dirty="0" smtClean="0">
                <a:solidFill>
                  <a:srgbClr val="00B050"/>
                </a:solidFill>
              </a:rPr>
              <a:t>. Karine </a:t>
            </a:r>
            <a:r>
              <a:rPr lang="de-DE" b="1" dirty="0" err="1" smtClean="0">
                <a:solidFill>
                  <a:srgbClr val="00B050"/>
                </a:solidFill>
              </a:rPr>
              <a:t>Laganovska</a:t>
            </a:r>
            <a:endParaRPr lang="lv-LV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9172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</a:t>
            </a:r>
            <a:r>
              <a:rPr lang="de-DE" b="1" i="1" dirty="0" err="1" smtClean="0">
                <a:solidFill>
                  <a:srgbClr val="7030A0"/>
                </a:solidFill>
              </a:rPr>
              <a:t>chen</a:t>
            </a:r>
            <a:r>
              <a:rPr lang="de-DE" b="1" i="1" dirty="0" smtClean="0">
                <a:solidFill>
                  <a:srgbClr val="7030A0"/>
                </a:solidFill>
              </a:rPr>
              <a:t> (-</a:t>
            </a:r>
            <a:r>
              <a:rPr lang="de-DE" b="1" i="1" dirty="0" err="1" smtClean="0">
                <a:solidFill>
                  <a:srgbClr val="7030A0"/>
                </a:solidFill>
              </a:rPr>
              <a:t>chen</a:t>
            </a:r>
            <a:r>
              <a:rPr lang="de-DE" b="1" i="1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-lein (-lein)</a:t>
            </a:r>
          </a:p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</a:t>
            </a:r>
            <a:r>
              <a:rPr lang="de-DE" b="1" i="1" dirty="0" err="1" smtClean="0">
                <a:solidFill>
                  <a:srgbClr val="7030A0"/>
                </a:solidFill>
              </a:rPr>
              <a:t>erl</a:t>
            </a:r>
            <a:r>
              <a:rPr lang="de-DE" b="1" i="1" dirty="0" smtClean="0">
                <a:solidFill>
                  <a:srgbClr val="7030A0"/>
                </a:solidFill>
              </a:rPr>
              <a:t> (-</a:t>
            </a:r>
            <a:r>
              <a:rPr lang="de-DE" b="1" i="1" dirty="0" err="1" smtClean="0">
                <a:solidFill>
                  <a:srgbClr val="7030A0"/>
                </a:solidFill>
              </a:rPr>
              <a:t>erl</a:t>
            </a:r>
            <a:r>
              <a:rPr lang="de-DE" b="1" i="1" dirty="0" smtClean="0">
                <a:solidFill>
                  <a:srgbClr val="7030A0"/>
                </a:solidFill>
              </a:rPr>
              <a:t>)</a:t>
            </a:r>
          </a:p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</a:t>
            </a:r>
            <a:r>
              <a:rPr lang="de-DE" b="1" i="1" dirty="0" err="1" smtClean="0">
                <a:solidFill>
                  <a:srgbClr val="7030A0"/>
                </a:solidFill>
              </a:rPr>
              <a:t>ment</a:t>
            </a:r>
            <a:r>
              <a:rPr lang="de-DE" b="1" i="1" dirty="0" smtClean="0">
                <a:solidFill>
                  <a:srgbClr val="7030A0"/>
                </a:solidFill>
              </a:rPr>
              <a:t> (-e)</a:t>
            </a:r>
          </a:p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</a:t>
            </a:r>
            <a:r>
              <a:rPr lang="de-DE" b="1" i="1" dirty="0" err="1" smtClean="0">
                <a:solidFill>
                  <a:srgbClr val="7030A0"/>
                </a:solidFill>
              </a:rPr>
              <a:t>nis</a:t>
            </a:r>
            <a:r>
              <a:rPr lang="de-DE" b="1" i="1" dirty="0" smtClean="0">
                <a:solidFill>
                  <a:srgbClr val="7030A0"/>
                </a:solidFill>
              </a:rPr>
              <a:t> (-nisse, 98%)  </a:t>
            </a:r>
          </a:p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-um (-en)</a:t>
            </a:r>
          </a:p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</a:t>
            </a:r>
            <a:r>
              <a:rPr lang="de-DE" b="1" i="1" dirty="0" err="1" smtClean="0">
                <a:solidFill>
                  <a:srgbClr val="7030A0"/>
                </a:solidFill>
              </a:rPr>
              <a:t>tum</a:t>
            </a:r>
            <a:r>
              <a:rPr lang="de-DE" b="1" i="1" dirty="0" smtClean="0">
                <a:solidFill>
                  <a:srgbClr val="7030A0"/>
                </a:solidFill>
              </a:rPr>
              <a:t> (-er)</a:t>
            </a:r>
          </a:p>
          <a:p>
            <a:pPr algn="ctr"/>
            <a:r>
              <a:rPr lang="de-DE" b="1" i="1" dirty="0" smtClean="0">
                <a:solidFill>
                  <a:srgbClr val="7030A0"/>
                </a:solidFill>
              </a:rPr>
              <a:t>-Infinitiv (kein Plural)</a:t>
            </a:r>
          </a:p>
          <a:p>
            <a:pPr algn="ctr"/>
            <a:endParaRPr lang="de-D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Artikel - </a:t>
            </a:r>
            <a:r>
              <a:rPr lang="de-DE" i="1" dirty="0" smtClean="0"/>
              <a:t>das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735149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just">
              <a:buNone/>
            </a:pPr>
            <a:r>
              <a:rPr lang="de-DE" sz="3600" b="1" dirty="0" smtClean="0">
                <a:solidFill>
                  <a:schemeClr val="accent1">
                    <a:lumMod val="75000"/>
                  </a:schemeClr>
                </a:solidFill>
              </a:rPr>
              <a:t>Juli, Musik, Religion, Dokument, Lesen, Aktion, Konditorei, Tochter, Motor, Montag, Architekt, Zentrum, Realität, Tragödie, März, Zeitung, Herbst, Freundschaft, Büchlein, Kätzchen, Norden, Ärztin, Lehrling, Praktikum, Schreiben, Möglichkeit</a:t>
            </a:r>
          </a:p>
          <a:p>
            <a:pPr algn="ctr"/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Artikel – </a:t>
            </a:r>
            <a:r>
              <a:rPr lang="de-DE" i="1" dirty="0" smtClean="0"/>
              <a:t>der? </a:t>
            </a:r>
            <a:r>
              <a:rPr lang="de-DE" i="1" dirty="0"/>
              <a:t>d</a:t>
            </a:r>
            <a:r>
              <a:rPr lang="de-DE" i="1" dirty="0" smtClean="0"/>
              <a:t>ie? das?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2926488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indent="0">
              <a:defRPr/>
            </a:pPr>
            <a:endParaRPr lang="lv-LV" sz="2800" dirty="0"/>
          </a:p>
        </p:txBody>
      </p:sp>
      <p:sp>
        <p:nvSpPr>
          <p:cNvPr id="4" name="Oval 3"/>
          <p:cNvSpPr/>
          <p:nvPr/>
        </p:nvSpPr>
        <p:spPr>
          <a:xfrm>
            <a:off x="2843213" y="3068638"/>
            <a:ext cx="3168650" cy="11303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3600" dirty="0" smtClean="0"/>
              <a:t>Bahnhof</a:t>
            </a:r>
            <a:endParaRPr lang="lv-LV" sz="3600" dirty="0"/>
          </a:p>
        </p:txBody>
      </p:sp>
      <p:cxnSp>
        <p:nvCxnSpPr>
          <p:cNvPr id="6" name="Straight Arrow Connector 5"/>
          <p:cNvCxnSpPr>
            <a:stCxn id="4" idx="1"/>
          </p:cNvCxnSpPr>
          <p:nvPr/>
        </p:nvCxnSpPr>
        <p:spPr>
          <a:xfrm flipH="1" flipV="1">
            <a:off x="2843215" y="2708277"/>
            <a:ext cx="464036" cy="525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>
            <a:stCxn id="4" idx="4"/>
          </p:cNvCxnSpPr>
          <p:nvPr/>
        </p:nvCxnSpPr>
        <p:spPr>
          <a:xfrm>
            <a:off x="4427538" y="4198938"/>
            <a:ext cx="73027" cy="8858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stCxn id="4" idx="0"/>
          </p:cNvCxnSpPr>
          <p:nvPr/>
        </p:nvCxnSpPr>
        <p:spPr>
          <a:xfrm flipV="1">
            <a:off x="4427538" y="2205038"/>
            <a:ext cx="1" cy="86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4" idx="5"/>
          </p:cNvCxnSpPr>
          <p:nvPr/>
        </p:nvCxnSpPr>
        <p:spPr>
          <a:xfrm>
            <a:off x="5547825" y="4033409"/>
            <a:ext cx="608500" cy="475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7"/>
          </p:cNvCxnSpPr>
          <p:nvPr/>
        </p:nvCxnSpPr>
        <p:spPr>
          <a:xfrm flipV="1">
            <a:off x="5547825" y="2708277"/>
            <a:ext cx="537063" cy="525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4" idx="3"/>
          </p:cNvCxnSpPr>
          <p:nvPr/>
        </p:nvCxnSpPr>
        <p:spPr>
          <a:xfrm flipH="1">
            <a:off x="2843215" y="4033409"/>
            <a:ext cx="464036" cy="47509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1187450" y="2133600"/>
            <a:ext cx="1944688" cy="6254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7" name="Content Placeholder 16"/>
          <p:cNvSpPr>
            <a:spLocks noGrp="1"/>
          </p:cNvSpPr>
          <p:nvPr>
            <p:ph idx="1"/>
          </p:nvPr>
        </p:nvSpPr>
        <p:spPr>
          <a:xfrm>
            <a:off x="3132138" y="1628775"/>
            <a:ext cx="2376487" cy="582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ctr">
              <a:defRPr/>
            </a:pPr>
            <a:r>
              <a:rPr lang="de-DE" sz="1800" dirty="0" smtClean="0"/>
              <a:t>?</a:t>
            </a:r>
            <a:endParaRPr lang="de-DE" sz="1800" dirty="0"/>
          </a:p>
        </p:txBody>
      </p:sp>
      <p:sp>
        <p:nvSpPr>
          <p:cNvPr id="18" name="Oval 17"/>
          <p:cNvSpPr/>
          <p:nvPr/>
        </p:nvSpPr>
        <p:spPr>
          <a:xfrm>
            <a:off x="6108793" y="2349500"/>
            <a:ext cx="1944687" cy="503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19" name="Oval 18"/>
          <p:cNvSpPr/>
          <p:nvPr/>
        </p:nvSpPr>
        <p:spPr>
          <a:xfrm>
            <a:off x="827088" y="4292600"/>
            <a:ext cx="2016125" cy="64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 smtClean="0"/>
              <a:t>?</a:t>
            </a:r>
            <a:endParaRPr lang="de-DE" dirty="0"/>
          </a:p>
        </p:txBody>
      </p:sp>
      <p:sp>
        <p:nvSpPr>
          <p:cNvPr id="20" name="Oval 19"/>
          <p:cNvSpPr/>
          <p:nvPr/>
        </p:nvSpPr>
        <p:spPr>
          <a:xfrm>
            <a:off x="3419475" y="5157788"/>
            <a:ext cx="2232025" cy="6477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/>
              <a:t>?</a:t>
            </a:r>
            <a:endParaRPr lang="de-DE" dirty="0"/>
          </a:p>
        </p:txBody>
      </p:sp>
      <p:sp>
        <p:nvSpPr>
          <p:cNvPr id="24" name="Oval 23"/>
          <p:cNvSpPr/>
          <p:nvPr/>
        </p:nvSpPr>
        <p:spPr>
          <a:xfrm>
            <a:off x="6156325" y="4292600"/>
            <a:ext cx="2087563" cy="6492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dirty="0" smtClean="0"/>
              <a:t>?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78980384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Ein Bahnhof. Menschen kommen und gehen, lachen und weinen. 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Ein Zug kommt. Touristen. Sie reisen. Sie winken.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Ein Mädchen. Es lacht. 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Eine Frau. Ein Mann. 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Er sagt: „Auf Wiedersehen“. Aber sie weint. 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Sie ist jung. Er ist jung. Sie sind verliebt. Der Mann winkt. Die Frau geht. 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Wer ist der Mann? Wie heißt die Frau? Wo wohnt er? Wo wohnt sie? 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Menschen kommen und gehen, lachen und weinen.</a:t>
            </a:r>
          </a:p>
          <a:p>
            <a:pPr marL="109728" indent="0" algn="just">
              <a:buNone/>
            </a:pPr>
            <a:r>
              <a:rPr lang="de-DE" sz="2400" b="1" dirty="0" smtClean="0">
                <a:solidFill>
                  <a:srgbClr val="7030A0"/>
                </a:solidFill>
              </a:rPr>
              <a:t>Ein Bahnhof…..</a:t>
            </a:r>
          </a:p>
          <a:p>
            <a:pPr algn="ctr"/>
            <a:endParaRPr lang="de-DE" sz="2400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Text – </a:t>
            </a:r>
            <a:r>
              <a:rPr lang="de-DE" i="1" dirty="0" smtClean="0"/>
              <a:t>ein Bahnhof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2958917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109728" indent="0" algn="ctr">
              <a:buNone/>
            </a:pPr>
            <a:r>
              <a:rPr lang="de-DE" sz="5400" b="1" i="1" dirty="0" smtClean="0">
                <a:solidFill>
                  <a:srgbClr val="00B050"/>
                </a:solidFill>
              </a:rPr>
              <a:t>Herzlichen Dank </a:t>
            </a:r>
          </a:p>
          <a:p>
            <a:pPr marL="109728" indent="0" algn="ctr">
              <a:buNone/>
            </a:pPr>
            <a:r>
              <a:rPr lang="de-DE" sz="5400" b="1" i="1" dirty="0" smtClean="0">
                <a:solidFill>
                  <a:srgbClr val="00B050"/>
                </a:solidFill>
              </a:rPr>
              <a:t>und </a:t>
            </a:r>
          </a:p>
          <a:p>
            <a:pPr marL="109728" indent="0" algn="ctr">
              <a:buNone/>
            </a:pPr>
            <a:r>
              <a:rPr lang="de-DE" sz="5400" b="1" i="1" dirty="0">
                <a:solidFill>
                  <a:srgbClr val="00B050"/>
                </a:solidFill>
              </a:rPr>
              <a:t>s</a:t>
            </a:r>
            <a:r>
              <a:rPr lang="de-DE" sz="5400" b="1" i="1" dirty="0" smtClean="0">
                <a:solidFill>
                  <a:srgbClr val="00B050"/>
                </a:solidFill>
              </a:rPr>
              <a:t>chönes Wochenende!</a:t>
            </a:r>
            <a:endParaRPr lang="de-DE" sz="5400" b="1" i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3777302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>
          <a:xfrm>
            <a:off x="251520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ctr"/>
            <a:r>
              <a:rPr lang="de-DE" b="1" dirty="0" err="1" smtClean="0">
                <a:solidFill>
                  <a:srgbClr val="00B050"/>
                </a:solidFill>
              </a:rPr>
              <a:t>Kā</a:t>
            </a:r>
            <a:r>
              <a:rPr lang="de-DE" b="1" dirty="0" smtClean="0">
                <a:solidFill>
                  <a:srgbClr val="00B050"/>
                </a:solidFill>
              </a:rPr>
              <a:t>?  </a:t>
            </a:r>
            <a:r>
              <a:rPr lang="de-DE" b="1" dirty="0" err="1" smtClean="0">
                <a:solidFill>
                  <a:srgbClr val="00B050"/>
                </a:solidFill>
              </a:rPr>
              <a:t>Cik</a:t>
            </a:r>
            <a:r>
              <a:rPr lang="de-DE" b="1" dirty="0" smtClean="0">
                <a:solidFill>
                  <a:srgbClr val="00B050"/>
                </a:solidFill>
              </a:rPr>
              <a:t>?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Wie</a:t>
            </a:r>
            <a:r>
              <a:rPr lang="de-DE" b="1" dirty="0" smtClean="0"/>
              <a:t> heißt du?</a:t>
            </a:r>
          </a:p>
          <a:p>
            <a:pPr marL="109728" indent="0">
              <a:buNone/>
            </a:pPr>
            <a:endParaRPr lang="de-DE" b="1" dirty="0" smtClean="0"/>
          </a:p>
          <a:p>
            <a:r>
              <a:rPr lang="de-DE" b="1" dirty="0" smtClean="0">
                <a:solidFill>
                  <a:srgbClr val="00B050"/>
                </a:solidFill>
              </a:rPr>
              <a:t>Wie</a:t>
            </a:r>
            <a:r>
              <a:rPr lang="de-DE" b="1" dirty="0" smtClean="0"/>
              <a:t> alt bist du?</a:t>
            </a:r>
          </a:p>
          <a:p>
            <a:pPr marL="109728" indent="0">
              <a:buNone/>
            </a:pPr>
            <a:endParaRPr lang="de-DE" b="1" dirty="0" smtClean="0"/>
          </a:p>
          <a:p>
            <a:r>
              <a:rPr lang="de-DE" b="1" dirty="0" smtClean="0">
                <a:solidFill>
                  <a:srgbClr val="00B050"/>
                </a:solidFill>
              </a:rPr>
              <a:t>Wie</a:t>
            </a:r>
            <a:r>
              <a:rPr lang="de-DE" b="1" dirty="0" smtClean="0"/>
              <a:t> spät ist es?</a:t>
            </a:r>
          </a:p>
          <a:p>
            <a:endParaRPr lang="de-DE" b="1" dirty="0"/>
          </a:p>
          <a:p>
            <a:r>
              <a:rPr lang="de-DE" b="1" dirty="0" smtClean="0">
                <a:solidFill>
                  <a:srgbClr val="00B050"/>
                </a:solidFill>
              </a:rPr>
              <a:t>Wie lange </a:t>
            </a:r>
            <a:r>
              <a:rPr lang="de-DE" b="1" dirty="0" smtClean="0"/>
              <a:t>lernst du Deutsch?</a:t>
            </a:r>
          </a:p>
          <a:p>
            <a:endParaRPr lang="de-DE" b="1" dirty="0">
              <a:solidFill>
                <a:srgbClr val="00B050"/>
              </a:solidFill>
            </a:endParaRPr>
          </a:p>
          <a:p>
            <a:r>
              <a:rPr lang="de-DE" b="1" dirty="0" smtClean="0">
                <a:solidFill>
                  <a:srgbClr val="00B050"/>
                </a:solidFill>
              </a:rPr>
              <a:t>Wie </a:t>
            </a:r>
            <a:r>
              <a:rPr lang="de-DE" b="1" dirty="0" smtClean="0"/>
              <a:t>geht es dir?</a:t>
            </a:r>
            <a:endParaRPr lang="lv-LV" b="1" dirty="0">
              <a:solidFill>
                <a:srgbClr val="00B050"/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W</a:t>
            </a:r>
            <a:r>
              <a:rPr lang="de-DE" dirty="0" smtClean="0"/>
              <a:t>-Fragen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652472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de-DE" b="1" dirty="0" smtClean="0">
                <a:solidFill>
                  <a:srgbClr val="00B050"/>
                </a:solidFill>
              </a:rPr>
              <a:t>Kur?  </a:t>
            </a:r>
            <a:r>
              <a:rPr lang="de-DE" b="1" dirty="0" err="1" smtClean="0">
                <a:solidFill>
                  <a:srgbClr val="00B050"/>
                </a:solidFill>
              </a:rPr>
              <a:t>No</a:t>
            </a:r>
            <a:r>
              <a:rPr lang="de-DE" b="1" dirty="0" smtClean="0">
                <a:solidFill>
                  <a:srgbClr val="00B050"/>
                </a:solidFill>
              </a:rPr>
              <a:t> </a:t>
            </a:r>
            <a:r>
              <a:rPr lang="de-DE" b="1" dirty="0" err="1" smtClean="0">
                <a:solidFill>
                  <a:srgbClr val="00B050"/>
                </a:solidFill>
              </a:rPr>
              <a:t>kurienes</a:t>
            </a:r>
            <a:r>
              <a:rPr lang="de-DE" b="1" dirty="0" smtClean="0">
                <a:solidFill>
                  <a:srgbClr val="00B050"/>
                </a:solidFill>
              </a:rPr>
              <a:t>? Uz </a:t>
            </a:r>
            <a:r>
              <a:rPr lang="de-DE" b="1" dirty="0" err="1" smtClean="0">
                <a:solidFill>
                  <a:srgbClr val="00B050"/>
                </a:solidFill>
              </a:rPr>
              <a:t>kurieni</a:t>
            </a:r>
            <a:r>
              <a:rPr lang="de-DE" b="1" dirty="0" smtClean="0">
                <a:solidFill>
                  <a:srgbClr val="00B050"/>
                </a:solidFill>
              </a:rPr>
              <a:t>? </a:t>
            </a:r>
            <a:r>
              <a:rPr lang="de-DE" b="1" dirty="0" err="1" smtClean="0">
                <a:solidFill>
                  <a:srgbClr val="00B050"/>
                </a:solidFill>
              </a:rPr>
              <a:t>Kad</a:t>
            </a:r>
            <a:r>
              <a:rPr lang="de-DE" b="1" dirty="0" smtClean="0">
                <a:solidFill>
                  <a:srgbClr val="00B050"/>
                </a:solidFill>
              </a:rPr>
              <a:t>?</a:t>
            </a:r>
          </a:p>
          <a:p>
            <a:r>
              <a:rPr lang="de-DE" b="1" dirty="0" smtClean="0">
                <a:solidFill>
                  <a:srgbClr val="00B050"/>
                </a:solidFill>
              </a:rPr>
              <a:t>Wo</a:t>
            </a:r>
            <a:r>
              <a:rPr lang="de-DE" b="1" dirty="0" smtClean="0"/>
              <a:t> wohnst du?</a:t>
            </a:r>
          </a:p>
          <a:p>
            <a:endParaRPr lang="de-DE" b="1" dirty="0"/>
          </a:p>
          <a:p>
            <a:r>
              <a:rPr lang="de-DE" b="1" dirty="0" smtClean="0">
                <a:solidFill>
                  <a:srgbClr val="00B050"/>
                </a:solidFill>
              </a:rPr>
              <a:t>Wo </a:t>
            </a:r>
            <a:r>
              <a:rPr lang="de-DE" b="1" dirty="0" smtClean="0"/>
              <a:t>arbeitest du?</a:t>
            </a:r>
            <a:endParaRPr lang="de-DE" b="1" dirty="0" smtClean="0">
              <a:solidFill>
                <a:srgbClr val="00B050"/>
              </a:solidFill>
            </a:endParaRPr>
          </a:p>
          <a:p>
            <a:endParaRPr lang="de-DE" b="1" dirty="0"/>
          </a:p>
          <a:p>
            <a:r>
              <a:rPr lang="de-DE" b="1" dirty="0" smtClean="0">
                <a:solidFill>
                  <a:srgbClr val="00B050"/>
                </a:solidFill>
              </a:rPr>
              <a:t>Woher</a:t>
            </a:r>
            <a:r>
              <a:rPr lang="de-DE" b="1" dirty="0" smtClean="0"/>
              <a:t> kommst du?</a:t>
            </a:r>
          </a:p>
          <a:p>
            <a:endParaRPr lang="de-DE" b="1" dirty="0"/>
          </a:p>
          <a:p>
            <a:r>
              <a:rPr lang="de-DE" b="1" dirty="0" smtClean="0">
                <a:solidFill>
                  <a:srgbClr val="00B050"/>
                </a:solidFill>
              </a:rPr>
              <a:t>Wohin </a:t>
            </a:r>
            <a:r>
              <a:rPr lang="de-DE" b="1" dirty="0" smtClean="0"/>
              <a:t>gehst du?</a:t>
            </a:r>
            <a:endParaRPr lang="de-DE" b="1" dirty="0" smtClean="0">
              <a:solidFill>
                <a:srgbClr val="00B050"/>
              </a:solidFill>
            </a:endParaRPr>
          </a:p>
          <a:p>
            <a:endParaRPr lang="de-DE" b="1" dirty="0"/>
          </a:p>
          <a:p>
            <a:r>
              <a:rPr lang="de-DE" b="1" dirty="0" smtClean="0">
                <a:solidFill>
                  <a:srgbClr val="00B050"/>
                </a:solidFill>
              </a:rPr>
              <a:t>Wann </a:t>
            </a:r>
            <a:r>
              <a:rPr lang="de-DE" b="1" dirty="0" smtClean="0"/>
              <a:t>hörst du Musik?</a:t>
            </a: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B050"/>
                </a:solidFill>
              </a:rPr>
              <a:t>W</a:t>
            </a:r>
            <a:r>
              <a:rPr lang="de-DE" dirty="0"/>
              <a:t>-Fragen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82691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1" dirty="0" err="1" smtClean="0">
                <a:solidFill>
                  <a:srgbClr val="00B050"/>
                </a:solidFill>
              </a:rPr>
              <a:t>Kurš</a:t>
            </a:r>
            <a:r>
              <a:rPr lang="de-DE" b="1" dirty="0" smtClean="0">
                <a:solidFill>
                  <a:srgbClr val="00B050"/>
                </a:solidFill>
              </a:rPr>
              <a:t>? </a:t>
            </a:r>
            <a:r>
              <a:rPr lang="de-DE" b="1" dirty="0" err="1" smtClean="0">
                <a:solidFill>
                  <a:srgbClr val="00B050"/>
                </a:solidFill>
              </a:rPr>
              <a:t>Kas</a:t>
            </a:r>
            <a:r>
              <a:rPr lang="de-DE" b="1" dirty="0" smtClean="0">
                <a:solidFill>
                  <a:srgbClr val="00B050"/>
                </a:solidFill>
              </a:rPr>
              <a:t>?</a:t>
            </a:r>
          </a:p>
          <a:p>
            <a:endParaRPr lang="de-DE" b="1" dirty="0" smtClean="0">
              <a:solidFill>
                <a:srgbClr val="00B050"/>
              </a:solidFill>
            </a:endParaRPr>
          </a:p>
          <a:p>
            <a:r>
              <a:rPr lang="de-DE" b="1" dirty="0" smtClean="0">
                <a:solidFill>
                  <a:srgbClr val="00B050"/>
                </a:solidFill>
              </a:rPr>
              <a:t>Wer</a:t>
            </a:r>
            <a:r>
              <a:rPr lang="de-DE" b="1" dirty="0" smtClean="0"/>
              <a:t> </a:t>
            </a:r>
            <a:r>
              <a:rPr lang="de-DE" b="1" dirty="0"/>
              <a:t>ist das?</a:t>
            </a:r>
            <a:endParaRPr lang="lv-LV" b="1" dirty="0"/>
          </a:p>
          <a:p>
            <a:pPr marL="109728" indent="0">
              <a:buNone/>
            </a:pPr>
            <a:endParaRPr lang="de-DE" b="1" dirty="0"/>
          </a:p>
          <a:p>
            <a:r>
              <a:rPr lang="de-DE" b="1" dirty="0" smtClean="0">
                <a:solidFill>
                  <a:srgbClr val="00B050"/>
                </a:solidFill>
              </a:rPr>
              <a:t>Was </a:t>
            </a:r>
            <a:r>
              <a:rPr lang="de-DE" b="1" dirty="0" smtClean="0"/>
              <a:t>ist das?</a:t>
            </a:r>
          </a:p>
          <a:p>
            <a:endParaRPr lang="de-DE" b="1" dirty="0">
              <a:solidFill>
                <a:srgbClr val="00B050"/>
              </a:solidFill>
            </a:endParaRPr>
          </a:p>
          <a:p>
            <a:r>
              <a:rPr lang="de-DE" b="1" dirty="0">
                <a:solidFill>
                  <a:srgbClr val="00B050"/>
                </a:solidFill>
              </a:rPr>
              <a:t>Was</a:t>
            </a:r>
            <a:r>
              <a:rPr lang="de-DE" b="1" dirty="0"/>
              <a:t> bist du von Beruf?</a:t>
            </a:r>
          </a:p>
          <a:p>
            <a:endParaRPr lang="de-DE" b="1" dirty="0" smtClean="0">
              <a:solidFill>
                <a:srgbClr val="00B050"/>
              </a:solidFill>
            </a:endParaRPr>
          </a:p>
          <a:p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>
                <a:solidFill>
                  <a:srgbClr val="00B050"/>
                </a:solidFill>
              </a:rPr>
              <a:t>W</a:t>
            </a:r>
            <a:r>
              <a:rPr lang="de-DE" dirty="0"/>
              <a:t>-Fragen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6702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atura vietturi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b="1" dirty="0" smtClean="0"/>
          </a:p>
          <a:p>
            <a:endParaRPr lang="de-DE" b="1" dirty="0"/>
          </a:p>
          <a:p>
            <a:r>
              <a:rPr lang="de-DE" b="1" dirty="0" smtClean="0"/>
              <a:t>Was machst du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gern</a:t>
            </a:r>
            <a:r>
              <a:rPr lang="de-DE" b="1" dirty="0" smtClean="0"/>
              <a:t>?</a:t>
            </a:r>
          </a:p>
          <a:p>
            <a:endParaRPr lang="de-DE" b="1" dirty="0" smtClean="0"/>
          </a:p>
          <a:p>
            <a:r>
              <a:rPr lang="de-DE" b="1" dirty="0" smtClean="0"/>
              <a:t>Was </a:t>
            </a:r>
            <a:r>
              <a:rPr lang="de-DE" b="1" dirty="0"/>
              <a:t>machst du </a:t>
            </a:r>
            <a:r>
              <a:rPr lang="de-DE" b="1" dirty="0" smtClean="0">
                <a:solidFill>
                  <a:srgbClr val="FF0000"/>
                </a:solidFill>
              </a:rPr>
              <a:t>sehr</a:t>
            </a:r>
            <a:r>
              <a:rPr lang="de-DE" b="1" dirty="0" smtClean="0"/>
              <a:t>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gern</a:t>
            </a:r>
            <a:r>
              <a:rPr lang="de-DE" b="1" dirty="0"/>
              <a:t>?</a:t>
            </a:r>
          </a:p>
          <a:p>
            <a:pPr marL="109728" indent="0">
              <a:buNone/>
            </a:pPr>
            <a:endParaRPr lang="de-DE" b="1" dirty="0" smtClean="0"/>
          </a:p>
          <a:p>
            <a:r>
              <a:rPr lang="de-DE" b="1" dirty="0" smtClean="0"/>
              <a:t>Was machst du </a:t>
            </a:r>
            <a:r>
              <a:rPr lang="de-DE" b="1" dirty="0" smtClean="0">
                <a:solidFill>
                  <a:srgbClr val="00B0F0"/>
                </a:solidFill>
              </a:rPr>
              <a:t>nicht so </a:t>
            </a:r>
            <a:r>
              <a:rPr lang="de-DE" b="1" dirty="0" smtClean="0">
                <a:solidFill>
                  <a:schemeClr val="accent6">
                    <a:lumMod val="75000"/>
                  </a:schemeClr>
                </a:solidFill>
              </a:rPr>
              <a:t>gern</a:t>
            </a:r>
            <a:r>
              <a:rPr lang="de-DE" b="1" dirty="0" smtClean="0"/>
              <a:t>?</a:t>
            </a:r>
          </a:p>
          <a:p>
            <a:endParaRPr lang="de-DE" b="1" dirty="0"/>
          </a:p>
          <a:p>
            <a:r>
              <a:rPr lang="de-DE" b="1" dirty="0" smtClean="0"/>
              <a:t>Was machst du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gar</a:t>
            </a:r>
            <a:r>
              <a:rPr lang="de-DE" b="1" dirty="0" smtClean="0"/>
              <a:t> nicht?</a:t>
            </a:r>
            <a:endParaRPr lang="lv-LV" b="1" dirty="0"/>
          </a:p>
        </p:txBody>
      </p:sp>
      <p:sp>
        <p:nvSpPr>
          <p:cNvPr id="2" name="Virsrakst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>
                <a:solidFill>
                  <a:srgbClr val="00B050"/>
                </a:solidFill>
              </a:rPr>
              <a:t>Deine Hobbys - Interview</a:t>
            </a:r>
            <a:endParaRPr lang="lv-LV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1225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ch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  habe</a:t>
            </a:r>
          </a:p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 hast</a:t>
            </a:r>
          </a:p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r, sie, es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hat</a:t>
            </a:r>
          </a:p>
          <a:p>
            <a:pPr algn="ctr"/>
            <a:endParaRPr lang="de-DE" b="1" dirty="0"/>
          </a:p>
          <a:p>
            <a:pPr algn="ctr"/>
            <a:r>
              <a:rPr lang="de-DE" b="1" i="1" dirty="0">
                <a:solidFill>
                  <a:schemeClr val="accent3">
                    <a:lumMod val="75000"/>
                  </a:schemeClr>
                </a:solidFill>
              </a:rPr>
              <a:t>w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ir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haben</a:t>
            </a:r>
          </a:p>
          <a:p>
            <a:pPr algn="ctr"/>
            <a:r>
              <a:rPr lang="de-DE" b="1" i="1" dirty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hr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habt</a:t>
            </a:r>
          </a:p>
          <a:p>
            <a:pPr algn="ctr"/>
            <a:r>
              <a:rPr lang="de-DE" b="1" i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ie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de-DE" b="1" dirty="0">
                <a:solidFill>
                  <a:schemeClr val="accent3">
                    <a:lumMod val="75000"/>
                  </a:schemeClr>
                </a:solidFill>
              </a:rPr>
              <a:t>h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aben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Sie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haben</a:t>
            </a:r>
            <a:endParaRPr lang="lv-LV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/>
              <a:t>h</a:t>
            </a:r>
            <a:r>
              <a:rPr lang="de-DE" dirty="0" smtClean="0"/>
              <a:t>aben - </a:t>
            </a:r>
            <a:r>
              <a:rPr lang="de-DE" i="1" dirty="0" err="1" smtClean="0"/>
              <a:t>piederēt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7597427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i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ch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  bin</a:t>
            </a:r>
          </a:p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d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u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 bist</a:t>
            </a:r>
          </a:p>
          <a:p>
            <a:pPr algn="ctr"/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e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r, sie, es </a:t>
            </a:r>
            <a:r>
              <a:rPr lang="de-DE" b="1" dirty="0" smtClean="0">
                <a:solidFill>
                  <a:schemeClr val="accent1">
                    <a:lumMod val="75000"/>
                  </a:schemeClr>
                </a:solidFill>
              </a:rPr>
              <a:t>ist</a:t>
            </a:r>
          </a:p>
          <a:p>
            <a:pPr algn="ctr"/>
            <a:endParaRPr lang="de-DE" b="1" dirty="0"/>
          </a:p>
          <a:p>
            <a:pPr algn="ctr"/>
            <a:r>
              <a:rPr lang="de-DE" b="1" i="1" dirty="0">
                <a:solidFill>
                  <a:schemeClr val="accent3">
                    <a:lumMod val="75000"/>
                  </a:schemeClr>
                </a:solidFill>
              </a:rPr>
              <a:t>w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ir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sind</a:t>
            </a:r>
          </a:p>
          <a:p>
            <a:pPr algn="ctr"/>
            <a:r>
              <a:rPr lang="de-DE" b="1" i="1" dirty="0">
                <a:solidFill>
                  <a:schemeClr val="accent3">
                    <a:lumMod val="75000"/>
                  </a:schemeClr>
                </a:solidFill>
              </a:rPr>
              <a:t>i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hr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seid</a:t>
            </a:r>
          </a:p>
          <a:p>
            <a:pPr algn="ctr"/>
            <a:r>
              <a:rPr lang="de-DE" b="1" i="1" dirty="0">
                <a:solidFill>
                  <a:schemeClr val="accent3">
                    <a:lumMod val="75000"/>
                  </a:schemeClr>
                </a:solidFill>
              </a:rPr>
              <a:t>s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ie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sind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Sie</a:t>
            </a:r>
            <a:r>
              <a:rPr lang="de-DE" b="1" dirty="0" smtClean="0">
                <a:solidFill>
                  <a:schemeClr val="accent3">
                    <a:lumMod val="75000"/>
                  </a:schemeClr>
                </a:solidFill>
              </a:rPr>
              <a:t> sind</a:t>
            </a:r>
            <a:endParaRPr lang="lv-LV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sein - </a:t>
            </a:r>
            <a:r>
              <a:rPr lang="de-DE" i="1" dirty="0" err="1" smtClean="0"/>
              <a:t>būt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9941010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Männliche </a:t>
            </a:r>
            <a:r>
              <a:rPr lang="de-DE" b="1" i="1" dirty="0">
                <a:solidFill>
                  <a:schemeClr val="accent1">
                    <a:lumMod val="75000"/>
                  </a:schemeClr>
                </a:solidFill>
              </a:rPr>
              <a:t>P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ersonen, Tiere, Berufe</a:t>
            </a:r>
            <a:endParaRPr lang="de-D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Tage und Monate</a:t>
            </a:r>
            <a:endParaRPr lang="de-D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Jahreszeiten und Himmelsrichtungen</a:t>
            </a:r>
          </a:p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Alkohol (außer: das Bier)</a:t>
            </a:r>
          </a:p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1">
                    <a:lumMod val="75000"/>
                  </a:schemeClr>
                </a:solidFill>
              </a:rPr>
              <a:t>ling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 (-e)</a:t>
            </a:r>
          </a:p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1">
                    <a:lumMod val="75000"/>
                  </a:schemeClr>
                </a:solidFill>
              </a:rPr>
              <a:t>or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 (-en)</a:t>
            </a:r>
          </a:p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1">
                    <a:lumMod val="75000"/>
                  </a:schemeClr>
                </a:solidFill>
              </a:rPr>
              <a:t>us</a:t>
            </a:r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  </a:t>
            </a:r>
          </a:p>
          <a:p>
            <a:pPr algn="ctr"/>
            <a:r>
              <a:rPr lang="de-DE" b="1" i="1" dirty="0" smtClean="0">
                <a:solidFill>
                  <a:schemeClr val="accent1">
                    <a:lumMod val="75000"/>
                  </a:schemeClr>
                </a:solidFill>
              </a:rPr>
              <a:t>-er (-er, 70%)</a:t>
            </a:r>
          </a:p>
          <a:p>
            <a:pPr algn="ctr"/>
            <a:endParaRPr lang="de-D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Artikel - </a:t>
            </a:r>
            <a:r>
              <a:rPr lang="de-DE" i="1" dirty="0" smtClean="0"/>
              <a:t>der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991229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atura vietturis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weibliche </a:t>
            </a:r>
            <a:r>
              <a:rPr lang="de-DE" b="1" i="1" dirty="0">
                <a:solidFill>
                  <a:schemeClr val="accent3">
                    <a:lumMod val="75000"/>
                  </a:schemeClr>
                </a:solidFill>
              </a:rPr>
              <a:t>P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ersonen, Tiere, Berufe</a:t>
            </a:r>
            <a:endParaRPr lang="de-DE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-e (-n, ca. 98% )</a:t>
            </a:r>
            <a:endParaRPr lang="de-DE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-ei (-en)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3">
                    <a:lumMod val="75000"/>
                  </a:schemeClr>
                </a:solidFill>
              </a:rPr>
              <a:t>heit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 (-en)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3">
                    <a:lumMod val="75000"/>
                  </a:schemeClr>
                </a:solidFill>
              </a:rPr>
              <a:t>keit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 (-en)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3">
                    <a:lumMod val="75000"/>
                  </a:schemeClr>
                </a:solidFill>
              </a:rPr>
              <a:t>schaft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 (-en)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3">
                    <a:lumMod val="75000"/>
                  </a:schemeClr>
                </a:solidFill>
              </a:rPr>
              <a:t>ung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 (-en)  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-tät (-en)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3">
                    <a:lumMod val="75000"/>
                  </a:schemeClr>
                </a:solidFill>
              </a:rPr>
              <a:t>ik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 (-en)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3">
                    <a:lumMod val="75000"/>
                  </a:schemeClr>
                </a:solidFill>
              </a:rPr>
              <a:t>ur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 (-en)</a:t>
            </a:r>
          </a:p>
          <a:p>
            <a:pPr algn="ctr"/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de-DE" b="1" i="1" dirty="0" err="1" smtClean="0">
                <a:solidFill>
                  <a:schemeClr val="accent3">
                    <a:lumMod val="75000"/>
                  </a:schemeClr>
                </a:solidFill>
              </a:rPr>
              <a:t>ion</a:t>
            </a:r>
            <a:r>
              <a:rPr lang="de-DE" b="1" i="1" dirty="0" smtClean="0">
                <a:solidFill>
                  <a:schemeClr val="accent3">
                    <a:lumMod val="75000"/>
                  </a:schemeClr>
                </a:solidFill>
              </a:rPr>
              <a:t> (-en)</a:t>
            </a:r>
          </a:p>
          <a:p>
            <a:pPr algn="ctr"/>
            <a:endParaRPr lang="de-DE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endParaRPr lang="de-DE" b="1" dirty="0"/>
          </a:p>
        </p:txBody>
      </p:sp>
      <p:sp>
        <p:nvSpPr>
          <p:cNvPr id="3" name="Virsrakst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Artikel - </a:t>
            </a:r>
            <a:r>
              <a:rPr lang="de-DE" i="1" dirty="0" smtClean="0"/>
              <a:t>die</a:t>
            </a:r>
            <a:endParaRPr lang="lv-LV" i="1" dirty="0"/>
          </a:p>
        </p:txBody>
      </p:sp>
    </p:spTree>
    <p:extLst>
      <p:ext uri="{BB962C8B-B14F-4D97-AF65-F5344CB8AC3E}">
        <p14:creationId xmlns:p14="http://schemas.microsoft.com/office/powerpoint/2010/main" val="11027382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tvērtīb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tvērtīb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Atvērtīb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</TotalTime>
  <Words>483</Words>
  <Application>Microsoft Office PowerPoint</Application>
  <PresentationFormat>Slaidrāde ekrānā (4:3)</PresentationFormat>
  <Paragraphs>113</Paragraphs>
  <Slides>14</Slides>
  <Notes>0</Notes>
  <HiddenSlides>0</HiddenSlides>
  <MMClips>0</MMClips>
  <ScaleCrop>false</ScaleCrop>
  <HeadingPairs>
    <vt:vector size="4" baseType="variant">
      <vt:variant>
        <vt:lpstr>Dizains</vt:lpstr>
      </vt:variant>
      <vt:variant>
        <vt:i4>1</vt:i4>
      </vt:variant>
      <vt:variant>
        <vt:lpstr>Slaidu virsraksti</vt:lpstr>
      </vt:variant>
      <vt:variant>
        <vt:i4>14</vt:i4>
      </vt:variant>
    </vt:vector>
  </HeadingPairs>
  <TitlesOfParts>
    <vt:vector size="15" baseType="lpstr">
      <vt:lpstr>Atvērtība</vt:lpstr>
      <vt:lpstr>Deutsch für Anfänger II</vt:lpstr>
      <vt:lpstr>W-Fragen</vt:lpstr>
      <vt:lpstr>W-Fragen</vt:lpstr>
      <vt:lpstr>W-Fragen</vt:lpstr>
      <vt:lpstr>Deine Hobbys - Interview</vt:lpstr>
      <vt:lpstr>haben - piederēt</vt:lpstr>
      <vt:lpstr>sein - būt</vt:lpstr>
      <vt:lpstr>Artikel - der</vt:lpstr>
      <vt:lpstr>Artikel - die</vt:lpstr>
      <vt:lpstr>Artikel - das</vt:lpstr>
      <vt:lpstr>Artikel – der? die? das?</vt:lpstr>
      <vt:lpstr>PowerPoint prezentācija</vt:lpstr>
      <vt:lpstr>Text – ein Bahnhof</vt:lpstr>
      <vt:lpstr>PowerPoint prezentācija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Deutsch für Anfänger II</dc:title>
  <dc:creator>KARINE</dc:creator>
  <cp:lastModifiedBy>KARINE</cp:lastModifiedBy>
  <cp:revision>6</cp:revision>
  <dcterms:created xsi:type="dcterms:W3CDTF">2012-03-29T18:56:32Z</dcterms:created>
  <dcterms:modified xsi:type="dcterms:W3CDTF">2012-03-29T19:49:04Z</dcterms:modified>
</cp:coreProperties>
</file>